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tags/tag8.xml" ContentType="application/vnd.openxmlformats-officedocument.presentationml.tag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50.xml" ContentType="application/vnd.openxmlformats-officedocument.presentationml.slide+xml"/>
  <Override PartName="/ppt/tags/tag38.xml" ContentType="application/vnd.openxmlformats-officedocument.presentationml.tags+xml"/>
  <Override PartName="/ppt/diagrams/layout39.xml" ContentType="application/vnd.openxmlformats-officedocument.drawingml.diagramLayout+xml"/>
  <Override PartName="/ppt/tags/tag16.xml" ContentType="application/vnd.openxmlformats-officedocument.presentationml.tags+xml"/>
  <Override PartName="/ppt/diagrams/layout17.xml" ContentType="application/vnd.openxmlformats-officedocument.drawingml.diagramLayout+xml"/>
  <Override PartName="/ppt/diagrams/colors49.xml" ContentType="application/vnd.openxmlformats-officedocument.drawingml.diagramColors+xml"/>
  <Override PartName="/ppt/diagrams/quickStyle53.xml" ContentType="application/vnd.openxmlformats-officedocument.drawingml.diagramStyle+xml"/>
  <Override PartName="/ppt/diagrams/drawing54.xml" ContentType="application/vnd.ms-office.drawingml.diagramDrawing+xml"/>
  <Override PartName="/ppt/tags/tag63.xml" ContentType="application/vnd.openxmlformats-officedocument.presentationml.tags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data2.xml" ContentType="application/vnd.openxmlformats-officedocument.drawingml.diagramData+xml"/>
  <Override PartName="/ppt/diagrams/colors27.xml" ContentType="application/vnd.openxmlformats-officedocument.drawingml.diagramColors+xml"/>
  <Override PartName="/ppt/tags/tag41.xml" ContentType="application/vnd.openxmlformats-officedocument.presentationml.tags+xml"/>
  <Override PartName="/ppt/diagrams/layout42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data18.xml" ContentType="application/vnd.openxmlformats-officedocument.drawingml.diagramData+xml"/>
  <Override PartName="/ppt/diagrams/colors52.xml" ContentType="application/vnd.openxmlformats-officedocument.drawingml.diagramColors+xml"/>
  <Override PartName="/ppt/slides/slide19.xml" ContentType="application/vnd.openxmlformats-officedocument.presentationml.slide+xml"/>
  <Default Extension="png" ContentType="image/png"/>
  <Override PartName="/ppt/diagrams/layout20.xml" ContentType="application/vnd.openxmlformats-officedocument.drawingml.diagramLayout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diagrams/drawing48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tags/tag35.xml" ContentType="application/vnd.openxmlformats-officedocument.presentationml.tags+xml"/>
  <Override PartName="/ppt/diagrams/layout36.xml" ContentType="application/vnd.openxmlformats-officedocument.drawingml.diagramLayout+xml"/>
  <Override PartName="/ppt/tags/tag46.xml" ContentType="application/vnd.openxmlformats-officedocument.presentationml.tags+xml"/>
  <Override PartName="/ppt/diagrams/layout47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tags/tag24.xml" ContentType="application/vnd.openxmlformats-officedocument.presentationml.tags+xml"/>
  <Override PartName="/ppt/diagrams/layout25.xml" ContentType="application/vnd.openxmlformats-officedocument.drawingml.diagramLayout+xml"/>
  <Override PartName="/ppt/diagrams/quickStyle50.xml" ContentType="application/vnd.openxmlformats-officedocument.drawingml.diagramStyle+xml"/>
  <Override PartName="/ppt/diagrams/drawing51.xml" ContentType="application/vnd.ms-office.drawingml.diagramDrawing+xml"/>
  <Override PartName="/ppt/diagrams/quickStyle8.xml" ContentType="application/vnd.openxmlformats-officedocument.drawingml.diagramStyle+xml"/>
  <Override PartName="/ppt/tags/tag13.xml" ContentType="application/vnd.openxmlformats-officedocument.presentationml.tags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diagrams/colors46.xml" ContentType="application/vnd.openxmlformats-officedocument.drawingml.diagramColors+xml"/>
  <Override PartName="/ppt/diagrams/data48.xml" ContentType="application/vnd.openxmlformats-officedocument.drawingml.diagramData+xml"/>
  <Override PartName="/ppt/tags/tag60.xml" ContentType="application/vnd.openxmlformats-officedocument.presentationml.tags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ppt/diagrams/layout50.xml" ContentType="application/vnd.openxmlformats-officedocument.drawingml.diagramLayout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data51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quickStyle44.xml" ContentType="application/vnd.openxmlformats-officedocument.drawingml.diagramStyle+xml"/>
  <Override PartName="/ppt/diagrams/drawing45.xml" ContentType="application/vnd.ms-office.drawingml.diagramDrawing+xml"/>
  <Override PartName="/ppt/tags/tag54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tags/tag43.xml" ContentType="application/vnd.openxmlformats-officedocument.presentationml.tags+xml"/>
  <Override PartName="/ppt/diagrams/layout44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tags/tag32.xml" ContentType="application/vnd.openxmlformats-officedocument.presentationml.tags+xml"/>
  <Override PartName="/ppt/diagrams/layout33.xml" ContentType="application/vnd.openxmlformats-officedocument.drawingml.diagramLayout+xml"/>
  <Override PartName="/ppt/diagrams/colors54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tags/tag10.xml" ContentType="application/vnd.openxmlformats-officedocument.presentationml.tags+xml"/>
  <Override PartName="/ppt/diagrams/layout11.xml" ContentType="application/vnd.openxmlformats-officedocument.drawingml.diagramLayout+xml"/>
  <Override PartName="/ppt/tags/tag21.xml" ContentType="application/vnd.openxmlformats-officedocument.presentationml.tags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slides/slide57.xml" ContentType="application/vnd.openxmlformats-officedocument.presentationml.slide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slides/slide46.xml" ContentType="application/vnd.openxmlformats-officedocument.presentationml.sl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quickStyle49.xml" ContentType="application/vnd.openxmlformats-officedocument.drawingml.diagram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tags/tag59.xml" ContentType="application/vnd.openxmlformats-officedocument.presentationml.tags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tags/tag37.xml" ContentType="application/vnd.openxmlformats-officedocument.presentationml.tags+xml"/>
  <Override PartName="/ppt/diagrams/layout38.xml" ContentType="application/vnd.openxmlformats-officedocument.drawingml.diagramLayout+xml"/>
  <Override PartName="/ppt/tags/tag48.xml" ContentType="application/vnd.openxmlformats-officedocument.presentationml.tags+xml"/>
  <Override PartName="/ppt/diagrams/layout49.xml" ContentType="application/vnd.openxmlformats-officedocument.drawingml.diagramLayout+xml"/>
  <Override PartName="/ppt/tags/tag26.xml" ContentType="application/vnd.openxmlformats-officedocument.presentationml.tags+xml"/>
  <Override PartName="/ppt/diagrams/layout27.xml" ContentType="application/vnd.openxmlformats-officedocument.drawingml.diagramLayout+xml"/>
  <Override PartName="/ppt/diagrams/quickStyle52.xml" ContentType="application/vnd.openxmlformats-officedocument.drawingml.diagramStyle+xml"/>
  <Override PartName="/ppt/diagrams/drawing53.xml" ContentType="application/vnd.ms-office.drawingml.diagramDrawing+xml"/>
  <Override PartName="/ppt/tags/tag15.xml" ContentType="application/vnd.openxmlformats-officedocument.presentationml.tags+xml"/>
  <Override PartName="/ppt/diagrams/layout16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42.xml" ContentType="application/vnd.ms-office.drawingml.diagramDrawing+xml"/>
  <Override PartName="/ppt/diagrams/colors48.xml" ContentType="application/vnd.openxmlformats-officedocument.drawingml.diagramColors+xml"/>
  <Override PartName="/ppt/tags/tag62.xml" ContentType="application/vnd.openxmlformats-officedocument.presentationml.tags+xml"/>
  <Override PartName="/ppt/diagrams/drawing20.xml" ContentType="application/vnd.ms-office.drawingml.diagramDrawing+xml"/>
  <Override PartName="/ppt/notesSlides/notesSlide6.xml" ContentType="application/vnd.openxmlformats-officedocument.presentationml.notesSlide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tags/tag40.xml" ContentType="application/vnd.openxmlformats-officedocument.presentationml.tags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tags/tag51.xml" ContentType="application/vnd.openxmlformats-officedocument.presentationml.tags+xml"/>
  <Override PartName="/ppt/diagrams/layout52.xml" ContentType="application/vnd.openxmlformats-officedocument.drawingml.diagram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diagrams/data53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diagrams/quickStyle46.xml" ContentType="application/vnd.openxmlformats-officedocument.drawingml.diagramStyle+xml"/>
  <Override PartName="/ppt/diagrams/drawing47.xml" ContentType="application/vnd.ms-office.drawingml.diagramDrawing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tags/tag45.xml" ContentType="application/vnd.openxmlformats-officedocument.presentationml.tags+xml"/>
  <Override PartName="/ppt/diagrams/layout46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tags/tag34.xml" ContentType="application/vnd.openxmlformats-officedocument.presentationml.tags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tags/tag12.xml" ContentType="application/vnd.openxmlformats-officedocument.presentationml.tags+xml"/>
  <Override PartName="/ppt/diagrams/layout13.xml" ContentType="application/vnd.openxmlformats-officedocument.drawingml.diagramLayout+xml"/>
  <Override PartName="/ppt/tags/tag23.xml" ContentType="application/vnd.openxmlformats-officedocument.presentationml.tags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rawing50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tags/tag9.xml" ContentType="application/vnd.openxmlformats-officedocument.presentationml.tags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slides/slide48.xml" ContentType="application/vnd.openxmlformats-officedocument.presentationml.slide+xml"/>
  <Override PartName="/ppt/diagrams/colors1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tags/tag39.xml" ContentType="application/vnd.openxmlformats-officedocument.presentationml.tags+xml"/>
  <Override PartName="/ppt/diagrams/data50.xml" ContentType="application/vnd.openxmlformats-officedocument.drawingml.diagramData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diagrams/quickStyle18.xml" ContentType="application/vnd.openxmlformats-officedocument.drawingml.diagramStyle+xml"/>
  <Override PartName="/ppt/tags/tag28.xml" ContentType="application/vnd.openxmlformats-officedocument.presentationml.tags+xml"/>
  <Override PartName="/ppt/diagrams/layout29.xml" ContentType="application/vnd.openxmlformats-officedocument.drawingml.diagramLayout+xml"/>
  <Override PartName="/ppt/diagrams/quickStyle54.xml" ContentType="application/vnd.openxmlformats-officedocument.drawingml.diagramStyl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diagrams/layout18.xml" ContentType="application/vnd.openxmlformats-officedocument.drawingml.diagramLayout+xml"/>
  <Override PartName="/ppt/diagrams/quickStyle43.xml" ContentType="application/vnd.openxmlformats-officedocument.drawingml.diagramStyle+xml"/>
  <Override PartName="/ppt/diagrams/drawing44.xml" ContentType="application/vnd.ms-office.drawingml.diagramDrawing+xml"/>
  <Override PartName="/ppt/tags/tag64.xml" ContentType="application/vnd.openxmlformats-officedocument.presentationml.tags+xml"/>
  <Override PartName="/ppt/diagrams/layout2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tags/tag53.xml" ContentType="application/vnd.openxmlformats-officedocument.presentationml.tags+xml"/>
  <Override PartName="/ppt/diagrams/layout54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tags/tag31.xml" ContentType="application/vnd.openxmlformats-officedocument.presentationml.tags+xml"/>
  <Override PartName="/ppt/diagrams/layout32.xml" ContentType="application/vnd.openxmlformats-officedocument.drawingml.diagramLayout+xml"/>
  <Override PartName="/ppt/tags/tag42.xml" ContentType="application/vnd.openxmlformats-officedocument.presentationml.tags+xml"/>
  <Override PartName="/ppt/diagrams/layout43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tags/tag20.xml" ContentType="application/vnd.openxmlformats-officedocument.presentationml.tag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5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quickStyle48.xml" ContentType="application/vnd.openxmlformats-officedocument.drawingml.diagramStyle+xml"/>
  <Override PartName="/ppt/diagrams/drawing49.xml" ContentType="application/vnd.ms-office.drawingml.diagramDrawing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tags/tag47.xml" ContentType="application/vnd.openxmlformats-officedocument.presentationml.tags+xml"/>
  <Override PartName="/ppt/diagrams/layout48.xml" ContentType="application/vnd.openxmlformats-officedocument.drawingml.diagram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tags/tag36.xml" ContentType="application/vnd.openxmlformats-officedocument.presentationml.tags+xml"/>
  <Override PartName="/ppt/diagrams/layout37.xml" ContentType="application/vnd.openxmlformats-officedocument.drawingml.diagramLayout+xml"/>
  <Override PartName="/ppt/diagrams/drawing9.xml" ContentType="application/vnd.ms-office.drawingml.diagramDrawing+xml"/>
  <Override PartName="/ppt/tags/tag14.xml" ContentType="application/vnd.openxmlformats-officedocument.presentationml.tags+xml"/>
  <Override PartName="/ppt/diagrams/layout15.xml" ContentType="application/vnd.openxmlformats-officedocument.drawingml.diagramLayout+xml"/>
  <Override PartName="/ppt/tags/tag25.xml" ContentType="application/vnd.openxmlformats-officedocument.presentationml.tags+xml"/>
  <Override PartName="/ppt/diagrams/layout26.xml" ContentType="application/vnd.openxmlformats-officedocument.drawingml.diagramLayout+xml"/>
  <Override PartName="/ppt/diagrams/drawing41.xml" ContentType="application/vnd.ms-office.drawingml.diagramDrawing+xml"/>
  <Override PartName="/ppt/diagrams/colors47.xml" ContentType="application/vnd.openxmlformats-officedocument.drawingml.diagramColors+xml"/>
  <Override PartName="/ppt/diagrams/quickStyle51.xml" ContentType="application/vnd.openxmlformats-officedocument.drawingml.diagramStyle+xml"/>
  <Override PartName="/ppt/diagrams/drawing52.xml" ContentType="application/vnd.ms-office.drawingml.diagramDrawing+xml"/>
  <Override PartName="/ppt/tags/tag61.xml" ContentType="application/vnd.openxmlformats-officedocument.presentationml.tags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tags/tag50.xml" ContentType="application/vnd.openxmlformats-officedocument.presentationml.tags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diagrams/colors1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diagrams/colors50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data52.xml" ContentType="application/vnd.openxmlformats-officedocument.drawingml.diagramData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9.xml" ContentType="application/vnd.openxmlformats-officedocument.presentationml.tags+xml"/>
  <Override PartName="/ppt/diagrams/quickStyle45.xml" ContentType="application/vnd.openxmlformats-officedocument.drawingml.diagramStyle+xml"/>
  <Override PartName="/ppt/diagrams/drawing46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tags/tag55.xml" ContentType="application/vnd.openxmlformats-officedocument.presentationml.tags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tags/tag33.xml" ContentType="application/vnd.openxmlformats-officedocument.presentationml.tags+xml"/>
  <Override PartName="/ppt/diagrams/layout34.xml" ContentType="application/vnd.openxmlformats-officedocument.drawingml.diagramLayout+xml"/>
  <Override PartName="/ppt/tags/tag44.xml" ContentType="application/vnd.openxmlformats-officedocument.presentationml.tags+xml"/>
  <Override PartName="/ppt/diagrams/layout45.xml" ContentType="application/vnd.openxmlformats-officedocument.drawingml.diagramLayout+xml"/>
  <Override PartName="/ppt/diagrams/drawing6.xml" ContentType="application/vnd.ms-office.drawingml.diagramDrawing+xml"/>
  <Override PartName="/ppt/tags/tag22.xml" ContentType="application/vnd.openxmlformats-officedocument.presentationml.tags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diagrams/quickStyle6.xml" ContentType="application/vnd.openxmlformats-officedocument.drawingml.diagramStyle+xml"/>
  <Override PartName="/ppt/tags/tag11.xml" ContentType="application/vnd.openxmlformats-officedocument.presentationml.tags+xml"/>
  <Override PartName="/ppt/diagrams/layout12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quickStyle39.xml" ContentType="application/vnd.openxmlformats-officedocument.drawingml.diagramStyle+xml"/>
  <Override PartName="/ppt/diagrams/data13.xml" ContentType="application/vnd.openxmlformats-officedocument.drawingml.diagramData+xml"/>
  <Override PartName="/ppt/tags/tag49.xml" ContentType="application/vnd.openxmlformats-officedocument.presentationml.tags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diagrams/layout28.xml" ContentType="application/vnd.openxmlformats-officedocument.drawingml.diagramLayout+xml"/>
  <Override PartName="/ppt/diagrams/drawing43.xml" ContentType="application/vnd.ms-office.drawingml.diagramDrawing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tags/tag52.xml" ContentType="application/vnd.openxmlformats-officedocument.presentationml.tags+xml"/>
  <Override PartName="/ppt/diagrams/layout53.xml" ContentType="application/vnd.openxmlformats-officedocument.drawingml.diagramLayout+xml"/>
  <Override PartName="/ppt/diagrams/layout1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data29.xml" ContentType="application/vnd.openxmlformats-officedocument.drawingml.diagramData+xml"/>
  <Override PartName="/ppt/diagrams/colors16.xml" ContentType="application/vnd.openxmlformats-officedocument.drawingml.diagramColors+xml"/>
  <Override PartName="/ppt/tags/tag30.xml" ContentType="application/vnd.openxmlformats-officedocument.presentationml.tags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41.xml" ContentType="application/vnd.openxmlformats-officedocument.drawingml.diagramColors+xml"/>
  <Override PartName="/ppt/diagrams/data5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349" r:id="rId3"/>
    <p:sldId id="364" r:id="rId4"/>
    <p:sldId id="329" r:id="rId5"/>
    <p:sldId id="363" r:id="rId6"/>
    <p:sldId id="330" r:id="rId7"/>
    <p:sldId id="328" r:id="rId8"/>
    <p:sldId id="327" r:id="rId9"/>
    <p:sldId id="332" r:id="rId10"/>
    <p:sldId id="351" r:id="rId11"/>
    <p:sldId id="352" r:id="rId12"/>
    <p:sldId id="353" r:id="rId13"/>
    <p:sldId id="354" r:id="rId14"/>
    <p:sldId id="293" r:id="rId15"/>
    <p:sldId id="333" r:id="rId16"/>
    <p:sldId id="326" r:id="rId17"/>
    <p:sldId id="371" r:id="rId18"/>
    <p:sldId id="372" r:id="rId19"/>
    <p:sldId id="358" r:id="rId20"/>
    <p:sldId id="315" r:id="rId21"/>
    <p:sldId id="316" r:id="rId22"/>
    <p:sldId id="317" r:id="rId23"/>
    <p:sldId id="318" r:id="rId24"/>
    <p:sldId id="320" r:id="rId25"/>
    <p:sldId id="347" r:id="rId26"/>
    <p:sldId id="348" r:id="rId27"/>
    <p:sldId id="367" r:id="rId28"/>
    <p:sldId id="368" r:id="rId29"/>
    <p:sldId id="369" r:id="rId30"/>
    <p:sldId id="370" r:id="rId31"/>
    <p:sldId id="359" r:id="rId32"/>
    <p:sldId id="281" r:id="rId33"/>
    <p:sldId id="268" r:id="rId34"/>
    <p:sldId id="269" r:id="rId35"/>
    <p:sldId id="270" r:id="rId36"/>
    <p:sldId id="272" r:id="rId37"/>
    <p:sldId id="271" r:id="rId38"/>
    <p:sldId id="273" r:id="rId39"/>
    <p:sldId id="282" r:id="rId40"/>
    <p:sldId id="360" r:id="rId41"/>
    <p:sldId id="321" r:id="rId42"/>
    <p:sldId id="322" r:id="rId43"/>
    <p:sldId id="323" r:id="rId44"/>
    <p:sldId id="324" r:id="rId45"/>
    <p:sldId id="355" r:id="rId46"/>
    <p:sldId id="309" r:id="rId47"/>
    <p:sldId id="302" r:id="rId48"/>
    <p:sldId id="361" r:id="rId49"/>
    <p:sldId id="341" r:id="rId50"/>
    <p:sldId id="308" r:id="rId51"/>
    <p:sldId id="338" r:id="rId52"/>
    <p:sldId id="334" r:id="rId53"/>
    <p:sldId id="335" r:id="rId54"/>
    <p:sldId id="337" r:id="rId55"/>
    <p:sldId id="336" r:id="rId56"/>
    <p:sldId id="339" r:id="rId57"/>
    <p:sldId id="340" r:id="rId58"/>
    <p:sldId id="343" r:id="rId59"/>
    <p:sldId id="356" r:id="rId60"/>
    <p:sldId id="342" r:id="rId61"/>
    <p:sldId id="344" r:id="rId62"/>
    <p:sldId id="373" r:id="rId63"/>
    <p:sldId id="362" r:id="rId64"/>
    <p:sldId id="350" r:id="rId65"/>
    <p:sldId id="346" r:id="rId66"/>
  </p:sldIdLst>
  <p:sldSz cx="9144000" cy="6858000" type="screen4x3"/>
  <p:notesSz cx="9872663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0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0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iagrams/_rels/data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F57A1-EB9C-4CDF-A3D2-D035745BAB32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pt-BR"/>
        </a:p>
      </dgm:t>
    </dgm:pt>
    <dgm:pt modelId="{F72E5C98-F711-4B82-9D35-5B9A7AE8204D}">
      <dgm:prSet/>
      <dgm:spPr/>
      <dgm:t>
        <a:bodyPr/>
        <a:lstStyle/>
        <a:p>
          <a:pPr rtl="0"/>
          <a:r>
            <a:rPr lang="pt-BR" smtClean="0"/>
            <a:t>Plano de Ação Participativo para Escolas</a:t>
          </a:r>
          <a:endParaRPr lang="pt-BR"/>
        </a:p>
      </dgm:t>
    </dgm:pt>
    <dgm:pt modelId="{E45047F2-C76E-4077-A3D9-9AFF128D2A0A}" type="parTrans" cxnId="{661CDC71-5610-41ED-9963-97CF5E5663F5}">
      <dgm:prSet/>
      <dgm:spPr/>
      <dgm:t>
        <a:bodyPr/>
        <a:lstStyle/>
        <a:p>
          <a:endParaRPr lang="pt-BR"/>
        </a:p>
      </dgm:t>
    </dgm:pt>
    <dgm:pt modelId="{5AFAE7D8-558E-4F8F-A908-8DFC1DEF0D3E}" type="sibTrans" cxnId="{661CDC71-5610-41ED-9963-97CF5E5663F5}">
      <dgm:prSet/>
      <dgm:spPr/>
      <dgm:t>
        <a:bodyPr/>
        <a:lstStyle/>
        <a:p>
          <a:endParaRPr lang="pt-BR"/>
        </a:p>
      </dgm:t>
    </dgm:pt>
    <dgm:pt modelId="{E131B2A1-78DB-4F2C-8601-1A110E8D7B81}">
      <dgm:prSet custT="1"/>
      <dgm:spPr/>
      <dgm:t>
        <a:bodyPr/>
        <a:lstStyle/>
        <a:p>
          <a:pPr rtl="0"/>
          <a:r>
            <a:rPr lang="pt-BR" sz="1700" smtClean="0"/>
            <a:t>Diretrizes para a formulação do PAP</a:t>
          </a:r>
          <a:endParaRPr lang="pt-BR" sz="1700"/>
        </a:p>
      </dgm:t>
    </dgm:pt>
    <dgm:pt modelId="{65FC1C17-C7DF-43B6-8153-2D69F7F2A674}" type="parTrans" cxnId="{545F0FF4-11C0-4B5E-A527-D29C1EC27F98}">
      <dgm:prSet/>
      <dgm:spPr/>
      <dgm:t>
        <a:bodyPr/>
        <a:lstStyle/>
        <a:p>
          <a:endParaRPr lang="pt-BR"/>
        </a:p>
      </dgm:t>
    </dgm:pt>
    <dgm:pt modelId="{C9F7CC3E-7F1D-49A9-A44D-6748E2B8F023}" type="sibTrans" cxnId="{545F0FF4-11C0-4B5E-A527-D29C1EC27F98}">
      <dgm:prSet/>
      <dgm:spPr/>
      <dgm:t>
        <a:bodyPr/>
        <a:lstStyle/>
        <a:p>
          <a:endParaRPr lang="pt-BR"/>
        </a:p>
      </dgm:t>
    </dgm:pt>
    <dgm:pt modelId="{F9EC5D43-B261-4AD4-909D-61C28DC135FE}">
      <dgm:prSet custT="1"/>
      <dgm:spPr/>
      <dgm:t>
        <a:bodyPr/>
        <a:lstStyle/>
        <a:p>
          <a:pPr rtl="0"/>
          <a:r>
            <a:rPr lang="pt-BR" sz="1700" smtClean="0"/>
            <a:t>Oportunidades de Melhoria</a:t>
          </a:r>
          <a:endParaRPr lang="pt-BR" sz="1700"/>
        </a:p>
      </dgm:t>
    </dgm:pt>
    <dgm:pt modelId="{D524804A-9E55-4C34-A446-53810DE3E948}" type="parTrans" cxnId="{DB68B5C0-CC24-4239-8C2F-3903EE2A3163}">
      <dgm:prSet/>
      <dgm:spPr/>
      <dgm:t>
        <a:bodyPr/>
        <a:lstStyle/>
        <a:p>
          <a:endParaRPr lang="pt-BR"/>
        </a:p>
      </dgm:t>
    </dgm:pt>
    <dgm:pt modelId="{35CFB4DC-6DD0-4F18-BFD5-CC279CAF4FB8}" type="sibTrans" cxnId="{DB68B5C0-CC24-4239-8C2F-3903EE2A3163}">
      <dgm:prSet/>
      <dgm:spPr/>
      <dgm:t>
        <a:bodyPr/>
        <a:lstStyle/>
        <a:p>
          <a:endParaRPr lang="pt-BR"/>
        </a:p>
      </dgm:t>
    </dgm:pt>
    <dgm:pt modelId="{CAAF768C-5988-490A-B11C-2E850BAF0653}">
      <dgm:prSet/>
      <dgm:spPr/>
      <dgm:t>
        <a:bodyPr/>
        <a:lstStyle/>
        <a:p>
          <a:pPr rtl="0"/>
          <a:r>
            <a:rPr lang="pt-BR" smtClean="0"/>
            <a:t>Gestão Escolar</a:t>
          </a:r>
          <a:endParaRPr lang="pt-BR"/>
        </a:p>
      </dgm:t>
    </dgm:pt>
    <dgm:pt modelId="{8726C11A-9095-47D3-99BE-FE87D68E9D9F}" type="parTrans" cxnId="{96FA7F2F-19E7-470D-8E79-625BE7617ED5}">
      <dgm:prSet/>
      <dgm:spPr/>
      <dgm:t>
        <a:bodyPr/>
        <a:lstStyle/>
        <a:p>
          <a:endParaRPr lang="pt-BR"/>
        </a:p>
      </dgm:t>
    </dgm:pt>
    <dgm:pt modelId="{B3B6CC80-6B30-4A33-83B0-FC0CFAD40FC4}" type="sibTrans" cxnId="{96FA7F2F-19E7-470D-8E79-625BE7617ED5}">
      <dgm:prSet/>
      <dgm:spPr/>
      <dgm:t>
        <a:bodyPr/>
        <a:lstStyle/>
        <a:p>
          <a:endParaRPr lang="pt-BR"/>
        </a:p>
      </dgm:t>
    </dgm:pt>
    <dgm:pt modelId="{AC8247FA-A358-4B91-862B-A20920CF7131}">
      <dgm:prSet custT="1"/>
      <dgm:spPr/>
      <dgm:t>
        <a:bodyPr/>
        <a:lstStyle/>
        <a:p>
          <a:pPr rtl="0"/>
          <a:r>
            <a:rPr lang="pt-BR" sz="1700" smtClean="0"/>
            <a:t>Indique</a:t>
          </a:r>
          <a:endParaRPr lang="pt-BR" sz="1700"/>
        </a:p>
      </dgm:t>
    </dgm:pt>
    <dgm:pt modelId="{24D4EEB0-8EDC-4D86-8E69-415A9DB3DCEE}" type="parTrans" cxnId="{3A30EB41-3B7D-4B5D-9995-E12C9156A470}">
      <dgm:prSet/>
      <dgm:spPr/>
      <dgm:t>
        <a:bodyPr/>
        <a:lstStyle/>
        <a:p>
          <a:endParaRPr lang="pt-BR"/>
        </a:p>
      </dgm:t>
    </dgm:pt>
    <dgm:pt modelId="{63327634-2F26-4EFF-8495-BF51622EB34F}" type="sibTrans" cxnId="{3A30EB41-3B7D-4B5D-9995-E12C9156A470}">
      <dgm:prSet/>
      <dgm:spPr/>
      <dgm:t>
        <a:bodyPr/>
        <a:lstStyle/>
        <a:p>
          <a:endParaRPr lang="pt-BR"/>
        </a:p>
      </dgm:t>
    </dgm:pt>
    <dgm:pt modelId="{33783AAD-AF36-4851-AC05-11E02C21EB88}">
      <dgm:prSet custT="1"/>
      <dgm:spPr/>
      <dgm:t>
        <a:bodyPr/>
        <a:lstStyle/>
        <a:p>
          <a:pPr rtl="0"/>
          <a:r>
            <a:rPr lang="pt-BR" sz="1700" smtClean="0"/>
            <a:t>Progestão</a:t>
          </a:r>
          <a:endParaRPr lang="pt-BR" sz="1700"/>
        </a:p>
      </dgm:t>
    </dgm:pt>
    <dgm:pt modelId="{38E6415E-FF2D-4A8C-8CAD-7D3301992E11}" type="parTrans" cxnId="{63359818-E053-4AB2-8FA7-9E825E38DE70}">
      <dgm:prSet/>
      <dgm:spPr/>
      <dgm:t>
        <a:bodyPr/>
        <a:lstStyle/>
        <a:p>
          <a:endParaRPr lang="pt-BR"/>
        </a:p>
      </dgm:t>
    </dgm:pt>
    <dgm:pt modelId="{F179832E-83CD-4C5D-A2F0-5AB4CD523761}" type="sibTrans" cxnId="{63359818-E053-4AB2-8FA7-9E825E38DE70}">
      <dgm:prSet/>
      <dgm:spPr/>
      <dgm:t>
        <a:bodyPr/>
        <a:lstStyle/>
        <a:p>
          <a:endParaRPr lang="pt-BR"/>
        </a:p>
      </dgm:t>
    </dgm:pt>
    <dgm:pt modelId="{138BBA74-9784-4E5F-9FBF-3DA0E7440E31}">
      <dgm:prSet custT="1"/>
      <dgm:spPr/>
      <dgm:t>
        <a:bodyPr/>
        <a:lstStyle/>
        <a:p>
          <a:pPr rtl="0"/>
          <a:r>
            <a:rPr lang="pt-BR" sz="1700" smtClean="0"/>
            <a:t>Gestão Escolar de Qualidade</a:t>
          </a:r>
          <a:endParaRPr lang="pt-BR" sz="1700"/>
        </a:p>
      </dgm:t>
    </dgm:pt>
    <dgm:pt modelId="{0E8D226B-512D-445B-81DB-76401E085C6A}" type="parTrans" cxnId="{763C3542-4D9A-4D20-8D5F-2EAA8C6FC372}">
      <dgm:prSet/>
      <dgm:spPr/>
      <dgm:t>
        <a:bodyPr/>
        <a:lstStyle/>
        <a:p>
          <a:endParaRPr lang="pt-BR"/>
        </a:p>
      </dgm:t>
    </dgm:pt>
    <dgm:pt modelId="{74CB62CF-F356-428E-B441-C94118CA037E}" type="sibTrans" cxnId="{763C3542-4D9A-4D20-8D5F-2EAA8C6FC372}">
      <dgm:prSet/>
      <dgm:spPr/>
      <dgm:t>
        <a:bodyPr/>
        <a:lstStyle/>
        <a:p>
          <a:endParaRPr lang="pt-BR"/>
        </a:p>
      </dgm:t>
    </dgm:pt>
    <dgm:pt modelId="{2C8A9640-C4C5-4AF8-A8E5-B6603B81D9FD}">
      <dgm:prSet/>
      <dgm:spPr/>
      <dgm:t>
        <a:bodyPr/>
        <a:lstStyle/>
        <a:p>
          <a:pPr rtl="0"/>
          <a:r>
            <a:rPr lang="pt-BR" smtClean="0"/>
            <a:t>Planejamento para Resultados</a:t>
          </a:r>
          <a:endParaRPr lang="pt-BR"/>
        </a:p>
      </dgm:t>
    </dgm:pt>
    <dgm:pt modelId="{5CA43BAE-FBD9-4623-92ED-489533E00C6C}" type="parTrans" cxnId="{3F22A422-49A4-47F5-B984-92055C16F6F1}">
      <dgm:prSet/>
      <dgm:spPr/>
      <dgm:t>
        <a:bodyPr/>
        <a:lstStyle/>
        <a:p>
          <a:endParaRPr lang="pt-BR"/>
        </a:p>
      </dgm:t>
    </dgm:pt>
    <dgm:pt modelId="{A8ACF878-CC86-4882-84E2-9C906F6C0A68}" type="sibTrans" cxnId="{3F22A422-49A4-47F5-B984-92055C16F6F1}">
      <dgm:prSet/>
      <dgm:spPr/>
      <dgm:t>
        <a:bodyPr/>
        <a:lstStyle/>
        <a:p>
          <a:endParaRPr lang="pt-BR"/>
        </a:p>
      </dgm:t>
    </dgm:pt>
    <dgm:pt modelId="{E68EE3EF-41F3-454A-99AC-CD3ECF25869A}">
      <dgm:prSet custT="1"/>
      <dgm:spPr/>
      <dgm:t>
        <a:bodyPr/>
        <a:lstStyle/>
        <a:p>
          <a:pPr rtl="0"/>
          <a:r>
            <a:rPr lang="pt-BR" sz="1700" smtClean="0"/>
            <a:t>Matriz GUT</a:t>
          </a:r>
          <a:endParaRPr lang="pt-BR" sz="1700"/>
        </a:p>
      </dgm:t>
    </dgm:pt>
    <dgm:pt modelId="{1720267D-5A45-4084-B171-5FF7A718C53D}" type="parTrans" cxnId="{46F89E77-1A67-43AC-A908-8D455D9EFE6A}">
      <dgm:prSet/>
      <dgm:spPr/>
      <dgm:t>
        <a:bodyPr/>
        <a:lstStyle/>
        <a:p>
          <a:endParaRPr lang="pt-BR"/>
        </a:p>
      </dgm:t>
    </dgm:pt>
    <dgm:pt modelId="{2B9FB59A-F0B8-4D3C-BBD4-97EC0C6298E4}" type="sibTrans" cxnId="{46F89E77-1A67-43AC-A908-8D455D9EFE6A}">
      <dgm:prSet/>
      <dgm:spPr/>
      <dgm:t>
        <a:bodyPr/>
        <a:lstStyle/>
        <a:p>
          <a:endParaRPr lang="pt-BR"/>
        </a:p>
      </dgm:t>
    </dgm:pt>
    <dgm:pt modelId="{C8DA1F76-2305-4AE4-B746-1EAE716E1D28}">
      <dgm:prSet custT="1"/>
      <dgm:spPr/>
      <dgm:t>
        <a:bodyPr/>
        <a:lstStyle/>
        <a:p>
          <a:pPr rtl="0"/>
          <a:r>
            <a:rPr lang="pt-BR" sz="1700" smtClean="0"/>
            <a:t>Métodos de Priorização Participativa</a:t>
          </a:r>
          <a:endParaRPr lang="pt-BR" sz="1700"/>
        </a:p>
      </dgm:t>
    </dgm:pt>
    <dgm:pt modelId="{7337FCD7-5348-4B13-9E2C-89DDCFB10DCC}" type="parTrans" cxnId="{936ECFC0-7642-4D48-AE37-453409441B1B}">
      <dgm:prSet/>
      <dgm:spPr/>
      <dgm:t>
        <a:bodyPr/>
        <a:lstStyle/>
        <a:p>
          <a:endParaRPr lang="pt-BR"/>
        </a:p>
      </dgm:t>
    </dgm:pt>
    <dgm:pt modelId="{BEF90EF0-0C0F-40D1-9D87-250E295A110B}" type="sibTrans" cxnId="{936ECFC0-7642-4D48-AE37-453409441B1B}">
      <dgm:prSet/>
      <dgm:spPr/>
      <dgm:t>
        <a:bodyPr/>
        <a:lstStyle/>
        <a:p>
          <a:endParaRPr lang="pt-BR"/>
        </a:p>
      </dgm:t>
    </dgm:pt>
    <dgm:pt modelId="{147431E5-3E68-4A6D-A586-0805982F59FE}">
      <dgm:prSet custT="1"/>
      <dgm:spPr/>
      <dgm:t>
        <a:bodyPr/>
        <a:lstStyle/>
        <a:p>
          <a:pPr rtl="0"/>
          <a:r>
            <a:rPr lang="pt-BR" sz="1700" smtClean="0"/>
            <a:t>Árvore de Problemas</a:t>
          </a:r>
          <a:endParaRPr lang="pt-BR" sz="1700"/>
        </a:p>
      </dgm:t>
    </dgm:pt>
    <dgm:pt modelId="{F479D16C-2E24-4A9D-B04A-721F89BB8275}" type="parTrans" cxnId="{2A1CB0DC-5130-4BD7-9B55-2321AA483579}">
      <dgm:prSet/>
      <dgm:spPr/>
      <dgm:t>
        <a:bodyPr/>
        <a:lstStyle/>
        <a:p>
          <a:endParaRPr lang="pt-BR"/>
        </a:p>
      </dgm:t>
    </dgm:pt>
    <dgm:pt modelId="{093EB714-5B69-4C8D-9AE6-4373B9742332}" type="sibTrans" cxnId="{2A1CB0DC-5130-4BD7-9B55-2321AA483579}">
      <dgm:prSet/>
      <dgm:spPr/>
      <dgm:t>
        <a:bodyPr/>
        <a:lstStyle/>
        <a:p>
          <a:endParaRPr lang="pt-BR"/>
        </a:p>
      </dgm:t>
    </dgm:pt>
    <dgm:pt modelId="{A94C4B18-4C50-448F-BB5D-0C4699195F50}">
      <dgm:prSet custT="1"/>
      <dgm:spPr/>
      <dgm:t>
        <a:bodyPr/>
        <a:lstStyle/>
        <a:p>
          <a:pPr rtl="0"/>
          <a:r>
            <a:rPr lang="pt-BR" sz="1700" smtClean="0"/>
            <a:t>Quadro Lógico</a:t>
          </a:r>
          <a:endParaRPr lang="pt-BR" sz="1700"/>
        </a:p>
      </dgm:t>
    </dgm:pt>
    <dgm:pt modelId="{21D616EB-ACB3-487D-AE1A-0E739BCDA250}" type="parTrans" cxnId="{8C09B276-F170-44E0-BBB0-52AEBCDCCA0E}">
      <dgm:prSet/>
      <dgm:spPr/>
      <dgm:t>
        <a:bodyPr/>
        <a:lstStyle/>
        <a:p>
          <a:endParaRPr lang="pt-BR"/>
        </a:p>
      </dgm:t>
    </dgm:pt>
    <dgm:pt modelId="{B3178E23-1AA6-461A-8DB8-B1A11165772E}" type="sibTrans" cxnId="{8C09B276-F170-44E0-BBB0-52AEBCDCCA0E}">
      <dgm:prSet/>
      <dgm:spPr/>
      <dgm:t>
        <a:bodyPr/>
        <a:lstStyle/>
        <a:p>
          <a:endParaRPr lang="pt-BR"/>
        </a:p>
      </dgm:t>
    </dgm:pt>
    <dgm:pt modelId="{2CBB6147-E32B-4524-95D8-5B8B71A90AC5}">
      <dgm:prSet/>
      <dgm:spPr/>
      <dgm:t>
        <a:bodyPr/>
        <a:lstStyle/>
        <a:p>
          <a:pPr rtl="0"/>
          <a:r>
            <a:rPr lang="pt-BR" smtClean="0"/>
            <a:t>Plano de Ação Participativo para Escolas</a:t>
          </a:r>
          <a:endParaRPr lang="pt-BR"/>
        </a:p>
      </dgm:t>
    </dgm:pt>
    <dgm:pt modelId="{A39132CB-9B9D-407E-8328-AD1775840790}" type="parTrans" cxnId="{FD27B891-EB6A-44E9-A130-6F4B651C2C4D}">
      <dgm:prSet/>
      <dgm:spPr/>
      <dgm:t>
        <a:bodyPr/>
        <a:lstStyle/>
        <a:p>
          <a:endParaRPr lang="pt-BR"/>
        </a:p>
      </dgm:t>
    </dgm:pt>
    <dgm:pt modelId="{17256186-658D-414B-8728-E942A0C119C9}" type="sibTrans" cxnId="{FD27B891-EB6A-44E9-A130-6F4B651C2C4D}">
      <dgm:prSet/>
      <dgm:spPr/>
      <dgm:t>
        <a:bodyPr/>
        <a:lstStyle/>
        <a:p>
          <a:endParaRPr lang="pt-BR"/>
        </a:p>
      </dgm:t>
    </dgm:pt>
    <dgm:pt modelId="{7A4A7F39-DD24-4926-A70E-567CCC859A43}">
      <dgm:prSet custT="1"/>
      <dgm:spPr/>
      <dgm:t>
        <a:bodyPr/>
        <a:lstStyle/>
        <a:p>
          <a:pPr rtl="0"/>
          <a:r>
            <a:rPr lang="pt-BR" sz="1700" smtClean="0"/>
            <a:t>Semântica</a:t>
          </a:r>
          <a:endParaRPr lang="pt-BR" sz="1700"/>
        </a:p>
      </dgm:t>
    </dgm:pt>
    <dgm:pt modelId="{80257BB1-DA19-4E78-9421-B55C91B4DB0E}" type="parTrans" cxnId="{22635E07-A899-419A-BDC1-EDE1DBDCE820}">
      <dgm:prSet/>
      <dgm:spPr/>
      <dgm:t>
        <a:bodyPr/>
        <a:lstStyle/>
        <a:p>
          <a:endParaRPr lang="pt-BR"/>
        </a:p>
      </dgm:t>
    </dgm:pt>
    <dgm:pt modelId="{59D2B0E8-9E7E-4BF6-BBAD-72AF9FEE7D58}" type="sibTrans" cxnId="{22635E07-A899-419A-BDC1-EDE1DBDCE820}">
      <dgm:prSet/>
      <dgm:spPr/>
      <dgm:t>
        <a:bodyPr/>
        <a:lstStyle/>
        <a:p>
          <a:endParaRPr lang="pt-BR"/>
        </a:p>
      </dgm:t>
    </dgm:pt>
    <dgm:pt modelId="{6B63C9D3-94CE-4A92-9EB2-C3FBFC0FF15A}">
      <dgm:prSet custT="1"/>
      <dgm:spPr/>
      <dgm:t>
        <a:bodyPr/>
        <a:lstStyle/>
        <a:p>
          <a:pPr rtl="0"/>
          <a:r>
            <a:rPr lang="pt-BR" sz="1700" smtClean="0"/>
            <a:t>o Indicador</a:t>
          </a:r>
          <a:endParaRPr lang="pt-BR" sz="1700"/>
        </a:p>
      </dgm:t>
    </dgm:pt>
    <dgm:pt modelId="{76145ED3-DFF0-4F1C-AF99-86358392FC83}" type="parTrans" cxnId="{F4816E39-EE5C-414B-B680-2D25A868E684}">
      <dgm:prSet/>
      <dgm:spPr/>
      <dgm:t>
        <a:bodyPr/>
        <a:lstStyle/>
        <a:p>
          <a:endParaRPr lang="pt-BR"/>
        </a:p>
      </dgm:t>
    </dgm:pt>
    <dgm:pt modelId="{F9C6A922-8D28-4AA4-98C3-6620C7958759}" type="sibTrans" cxnId="{F4816E39-EE5C-414B-B680-2D25A868E684}">
      <dgm:prSet/>
      <dgm:spPr/>
      <dgm:t>
        <a:bodyPr/>
        <a:lstStyle/>
        <a:p>
          <a:endParaRPr lang="pt-BR"/>
        </a:p>
      </dgm:t>
    </dgm:pt>
    <dgm:pt modelId="{3A7176B7-12D8-4E7C-AFA6-065605968CE9}">
      <dgm:prSet custT="1"/>
      <dgm:spPr/>
      <dgm:t>
        <a:bodyPr/>
        <a:lstStyle/>
        <a:p>
          <a:pPr rtl="0"/>
          <a:r>
            <a:rPr lang="pt-BR" sz="1700" smtClean="0"/>
            <a:t>a Meta</a:t>
          </a:r>
          <a:endParaRPr lang="pt-BR" sz="1700"/>
        </a:p>
      </dgm:t>
    </dgm:pt>
    <dgm:pt modelId="{706BAAF8-419A-4595-A264-6A91D53BAD22}" type="parTrans" cxnId="{0CA4AA7E-0929-4702-BD4B-CD97E451F809}">
      <dgm:prSet/>
      <dgm:spPr/>
      <dgm:t>
        <a:bodyPr/>
        <a:lstStyle/>
        <a:p>
          <a:endParaRPr lang="pt-BR"/>
        </a:p>
      </dgm:t>
    </dgm:pt>
    <dgm:pt modelId="{878E207E-DEDA-4DB5-992B-980FEB980D93}" type="sibTrans" cxnId="{0CA4AA7E-0929-4702-BD4B-CD97E451F809}">
      <dgm:prSet/>
      <dgm:spPr/>
      <dgm:t>
        <a:bodyPr/>
        <a:lstStyle/>
        <a:p>
          <a:endParaRPr lang="pt-BR"/>
        </a:p>
      </dgm:t>
    </dgm:pt>
    <dgm:pt modelId="{4EC655C0-266E-48BA-B181-8589C57706CB}">
      <dgm:prSet custT="1"/>
      <dgm:spPr/>
      <dgm:t>
        <a:bodyPr/>
        <a:lstStyle/>
        <a:p>
          <a:pPr rtl="0"/>
          <a:r>
            <a:rPr lang="pt-BR" sz="1700" smtClean="0"/>
            <a:t>Método SMART</a:t>
          </a:r>
          <a:endParaRPr lang="pt-BR" sz="1700"/>
        </a:p>
      </dgm:t>
    </dgm:pt>
    <dgm:pt modelId="{3487A654-1B15-4F7E-A4CC-B372D0DAA22A}" type="parTrans" cxnId="{365F128E-67EC-4DAB-AD78-0576B930CF7E}">
      <dgm:prSet/>
      <dgm:spPr/>
      <dgm:t>
        <a:bodyPr/>
        <a:lstStyle/>
        <a:p>
          <a:endParaRPr lang="pt-BR"/>
        </a:p>
      </dgm:t>
    </dgm:pt>
    <dgm:pt modelId="{AB60A401-26D4-478D-BC75-55B42E48B326}" type="sibTrans" cxnId="{365F128E-67EC-4DAB-AD78-0576B930CF7E}">
      <dgm:prSet/>
      <dgm:spPr/>
      <dgm:t>
        <a:bodyPr/>
        <a:lstStyle/>
        <a:p>
          <a:endParaRPr lang="pt-BR"/>
        </a:p>
      </dgm:t>
    </dgm:pt>
    <dgm:pt modelId="{B2F04F20-DD2F-468C-BF96-2A578732A874}" type="pres">
      <dgm:prSet presAssocID="{167F57A1-EB9C-4CDF-A3D2-D035745BAB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D7670B-9B4B-42C2-8C56-704C7E130D50}" type="pres">
      <dgm:prSet presAssocID="{F72E5C98-F711-4B82-9D35-5B9A7AE8204D}" presName="linNode" presStyleCnt="0"/>
      <dgm:spPr/>
    </dgm:pt>
    <dgm:pt modelId="{BBFF954A-BC9D-4EAD-973F-F1A568A0615B}" type="pres">
      <dgm:prSet presAssocID="{F72E5C98-F711-4B82-9D35-5B9A7AE8204D}" presName="parentText" presStyleLbl="node1" presStyleIdx="0" presStyleCnt="4" custScaleX="860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505EF-2BFF-4A4B-86C3-79E295E925BB}" type="pres">
      <dgm:prSet presAssocID="{F72E5C98-F711-4B82-9D35-5B9A7AE8204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191CC-B783-4FCC-8E25-7BE90FE1F30C}" type="pres">
      <dgm:prSet presAssocID="{5AFAE7D8-558E-4F8F-A908-8DFC1DEF0D3E}" presName="sp" presStyleCnt="0"/>
      <dgm:spPr/>
    </dgm:pt>
    <dgm:pt modelId="{7D2CC761-291B-49A9-B2AC-47B5AB53323B}" type="pres">
      <dgm:prSet presAssocID="{CAAF768C-5988-490A-B11C-2E850BAF0653}" presName="linNode" presStyleCnt="0"/>
      <dgm:spPr/>
    </dgm:pt>
    <dgm:pt modelId="{CB4A8C2F-1B9B-4AFA-95E6-4169056AD165}" type="pres">
      <dgm:prSet presAssocID="{CAAF768C-5988-490A-B11C-2E850BAF0653}" presName="parentText" presStyleLbl="node1" presStyleIdx="1" presStyleCnt="4" custScaleX="860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1ED0D7-EDF7-4A5E-A8B8-110CC7FFBAE7}" type="pres">
      <dgm:prSet presAssocID="{CAAF768C-5988-490A-B11C-2E850BAF0653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B750A-251F-4237-96AD-4B986602FF4D}" type="pres">
      <dgm:prSet presAssocID="{B3B6CC80-6B30-4A33-83B0-FC0CFAD40FC4}" presName="sp" presStyleCnt="0"/>
      <dgm:spPr/>
    </dgm:pt>
    <dgm:pt modelId="{820B9F23-5042-4917-B8D0-82ABC0485F16}" type="pres">
      <dgm:prSet presAssocID="{2C8A9640-C4C5-4AF8-A8E5-B6603B81D9FD}" presName="linNode" presStyleCnt="0"/>
      <dgm:spPr/>
    </dgm:pt>
    <dgm:pt modelId="{1B87BD7F-6C0E-46FD-8882-DBD8CB5031D9}" type="pres">
      <dgm:prSet presAssocID="{2C8A9640-C4C5-4AF8-A8E5-B6603B81D9FD}" presName="parentText" presStyleLbl="node1" presStyleIdx="2" presStyleCnt="4" custScaleX="860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4CB665-D559-4BEF-BF80-EB443826B152}" type="pres">
      <dgm:prSet presAssocID="{2C8A9640-C4C5-4AF8-A8E5-B6603B81D9FD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D9C89-FFBD-444D-A1B8-F9FC7B004D72}" type="pres">
      <dgm:prSet presAssocID="{A8ACF878-CC86-4882-84E2-9C906F6C0A68}" presName="sp" presStyleCnt="0"/>
      <dgm:spPr/>
    </dgm:pt>
    <dgm:pt modelId="{05425E8A-C7A4-4316-8E17-EFC548F84C35}" type="pres">
      <dgm:prSet presAssocID="{2CBB6147-E32B-4524-95D8-5B8B71A90AC5}" presName="linNode" presStyleCnt="0"/>
      <dgm:spPr/>
    </dgm:pt>
    <dgm:pt modelId="{4BE5F5DE-EF45-4E1F-B0F7-2102EDFB89FB}" type="pres">
      <dgm:prSet presAssocID="{2CBB6147-E32B-4524-95D8-5B8B71A90AC5}" presName="parentText" presStyleLbl="node1" presStyleIdx="3" presStyleCnt="4" custScaleX="860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32BC8-0796-4338-8202-E645E2F6613B}" type="pres">
      <dgm:prSet presAssocID="{2CBB6147-E32B-4524-95D8-5B8B71A90AC5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1F36A4-F4E2-42F2-95B1-520089567C90}" type="presOf" srcId="{C8DA1F76-2305-4AE4-B746-1EAE716E1D28}" destId="{4A4CB665-D559-4BEF-BF80-EB443826B152}" srcOrd="0" destOrd="1" presId="urn:microsoft.com/office/officeart/2005/8/layout/vList5"/>
    <dgm:cxn modelId="{CE5BE5F9-C165-4D38-AC70-8D8160AC7B7B}" type="presOf" srcId="{E131B2A1-78DB-4F2C-8601-1A110E8D7B81}" destId="{CE9505EF-2BFF-4A4B-86C3-79E295E925BB}" srcOrd="0" destOrd="0" presId="urn:microsoft.com/office/officeart/2005/8/layout/vList5"/>
    <dgm:cxn modelId="{3F22A422-49A4-47F5-B984-92055C16F6F1}" srcId="{167F57A1-EB9C-4CDF-A3D2-D035745BAB32}" destId="{2C8A9640-C4C5-4AF8-A8E5-B6603B81D9FD}" srcOrd="2" destOrd="0" parTransId="{5CA43BAE-FBD9-4623-92ED-489533E00C6C}" sibTransId="{A8ACF878-CC86-4882-84E2-9C906F6C0A68}"/>
    <dgm:cxn modelId="{545F0FF4-11C0-4B5E-A527-D29C1EC27F98}" srcId="{F72E5C98-F711-4B82-9D35-5B9A7AE8204D}" destId="{E131B2A1-78DB-4F2C-8601-1A110E8D7B81}" srcOrd="0" destOrd="0" parTransId="{65FC1C17-C7DF-43B6-8153-2D69F7F2A674}" sibTransId="{C9F7CC3E-7F1D-49A9-A44D-6748E2B8F023}"/>
    <dgm:cxn modelId="{0549836C-D59F-43D1-9D47-1A3E69790008}" type="presOf" srcId="{AC8247FA-A358-4B91-862B-A20920CF7131}" destId="{7D1ED0D7-EDF7-4A5E-A8B8-110CC7FFBAE7}" srcOrd="0" destOrd="0" presId="urn:microsoft.com/office/officeart/2005/8/layout/vList5"/>
    <dgm:cxn modelId="{2A1CB0DC-5130-4BD7-9B55-2321AA483579}" srcId="{2C8A9640-C4C5-4AF8-A8E5-B6603B81D9FD}" destId="{147431E5-3E68-4A6D-A586-0805982F59FE}" srcOrd="2" destOrd="0" parTransId="{F479D16C-2E24-4A9D-B04A-721F89BB8275}" sibTransId="{093EB714-5B69-4C8D-9AE6-4373B9742332}"/>
    <dgm:cxn modelId="{398ADA32-AE52-41BC-96E1-3F27107CA2BB}" type="presOf" srcId="{33783AAD-AF36-4851-AC05-11E02C21EB88}" destId="{7D1ED0D7-EDF7-4A5E-A8B8-110CC7FFBAE7}" srcOrd="0" destOrd="1" presId="urn:microsoft.com/office/officeart/2005/8/layout/vList5"/>
    <dgm:cxn modelId="{C0404576-B493-448D-B5E7-E26BB18049C4}" type="presOf" srcId="{147431E5-3E68-4A6D-A586-0805982F59FE}" destId="{4A4CB665-D559-4BEF-BF80-EB443826B152}" srcOrd="0" destOrd="2" presId="urn:microsoft.com/office/officeart/2005/8/layout/vList5"/>
    <dgm:cxn modelId="{3B397A18-B8EC-48F8-B39B-577BA88BFE29}" type="presOf" srcId="{138BBA74-9784-4E5F-9FBF-3DA0E7440E31}" destId="{7D1ED0D7-EDF7-4A5E-A8B8-110CC7FFBAE7}" srcOrd="0" destOrd="2" presId="urn:microsoft.com/office/officeart/2005/8/layout/vList5"/>
    <dgm:cxn modelId="{D472744C-61C0-4B90-889C-2BB05B1E336D}" type="presOf" srcId="{E68EE3EF-41F3-454A-99AC-CD3ECF25869A}" destId="{4A4CB665-D559-4BEF-BF80-EB443826B152}" srcOrd="0" destOrd="0" presId="urn:microsoft.com/office/officeart/2005/8/layout/vList5"/>
    <dgm:cxn modelId="{331889A9-0778-496C-8325-0D28DA43A133}" type="presOf" srcId="{A94C4B18-4C50-448F-BB5D-0C4699195F50}" destId="{4A4CB665-D559-4BEF-BF80-EB443826B152}" srcOrd="0" destOrd="3" presId="urn:microsoft.com/office/officeart/2005/8/layout/vList5"/>
    <dgm:cxn modelId="{FD27B891-EB6A-44E9-A130-6F4B651C2C4D}" srcId="{167F57A1-EB9C-4CDF-A3D2-D035745BAB32}" destId="{2CBB6147-E32B-4524-95D8-5B8B71A90AC5}" srcOrd="3" destOrd="0" parTransId="{A39132CB-9B9D-407E-8328-AD1775840790}" sibTransId="{17256186-658D-414B-8728-E942A0C119C9}"/>
    <dgm:cxn modelId="{22635E07-A899-419A-BDC1-EDE1DBDCE820}" srcId="{2CBB6147-E32B-4524-95D8-5B8B71A90AC5}" destId="{7A4A7F39-DD24-4926-A70E-567CCC859A43}" srcOrd="0" destOrd="0" parTransId="{80257BB1-DA19-4E78-9421-B55C91B4DB0E}" sibTransId="{59D2B0E8-9E7E-4BF6-BBAD-72AF9FEE7D58}"/>
    <dgm:cxn modelId="{B0C8A4CA-8D2A-4B0A-89CA-DA533DC29368}" type="presOf" srcId="{CAAF768C-5988-490A-B11C-2E850BAF0653}" destId="{CB4A8C2F-1B9B-4AFA-95E6-4169056AD165}" srcOrd="0" destOrd="0" presId="urn:microsoft.com/office/officeart/2005/8/layout/vList5"/>
    <dgm:cxn modelId="{A4D606F9-9FF7-44BE-B860-2D5256626C31}" type="presOf" srcId="{3A7176B7-12D8-4E7C-AFA6-065605968CE9}" destId="{17532BC8-0796-4338-8202-E645E2F6613B}" srcOrd="0" destOrd="2" presId="urn:microsoft.com/office/officeart/2005/8/layout/vList5"/>
    <dgm:cxn modelId="{936ECFC0-7642-4D48-AE37-453409441B1B}" srcId="{2C8A9640-C4C5-4AF8-A8E5-B6603B81D9FD}" destId="{C8DA1F76-2305-4AE4-B746-1EAE716E1D28}" srcOrd="1" destOrd="0" parTransId="{7337FCD7-5348-4B13-9E2C-89DDCFB10DCC}" sibTransId="{BEF90EF0-0C0F-40D1-9D87-250E295A110B}"/>
    <dgm:cxn modelId="{8C09B276-F170-44E0-BBB0-52AEBCDCCA0E}" srcId="{2C8A9640-C4C5-4AF8-A8E5-B6603B81D9FD}" destId="{A94C4B18-4C50-448F-BB5D-0C4699195F50}" srcOrd="3" destOrd="0" parTransId="{21D616EB-ACB3-487D-AE1A-0E739BCDA250}" sibTransId="{B3178E23-1AA6-461A-8DB8-B1A11165772E}"/>
    <dgm:cxn modelId="{46F89E77-1A67-43AC-A908-8D455D9EFE6A}" srcId="{2C8A9640-C4C5-4AF8-A8E5-B6603B81D9FD}" destId="{E68EE3EF-41F3-454A-99AC-CD3ECF25869A}" srcOrd="0" destOrd="0" parTransId="{1720267D-5A45-4084-B171-5FF7A718C53D}" sibTransId="{2B9FB59A-F0B8-4D3C-BBD4-97EC0C6298E4}"/>
    <dgm:cxn modelId="{5AA421B3-6840-416A-8AE5-898B098B6F46}" type="presOf" srcId="{2C8A9640-C4C5-4AF8-A8E5-B6603B81D9FD}" destId="{1B87BD7F-6C0E-46FD-8882-DBD8CB5031D9}" srcOrd="0" destOrd="0" presId="urn:microsoft.com/office/officeart/2005/8/layout/vList5"/>
    <dgm:cxn modelId="{FB29BA5D-732F-402C-8E19-D877454D9675}" type="presOf" srcId="{4EC655C0-266E-48BA-B181-8589C57706CB}" destId="{17532BC8-0796-4338-8202-E645E2F6613B}" srcOrd="0" destOrd="3" presId="urn:microsoft.com/office/officeart/2005/8/layout/vList5"/>
    <dgm:cxn modelId="{F4816E39-EE5C-414B-B680-2D25A868E684}" srcId="{2CBB6147-E32B-4524-95D8-5B8B71A90AC5}" destId="{6B63C9D3-94CE-4A92-9EB2-C3FBFC0FF15A}" srcOrd="1" destOrd="0" parTransId="{76145ED3-DFF0-4F1C-AF99-86358392FC83}" sibTransId="{F9C6A922-8D28-4AA4-98C3-6620C7958759}"/>
    <dgm:cxn modelId="{5FA9DEF8-3105-48C1-B67E-04B4F9B5C274}" type="presOf" srcId="{7A4A7F39-DD24-4926-A70E-567CCC859A43}" destId="{17532BC8-0796-4338-8202-E645E2F6613B}" srcOrd="0" destOrd="0" presId="urn:microsoft.com/office/officeart/2005/8/layout/vList5"/>
    <dgm:cxn modelId="{3A30EB41-3B7D-4B5D-9995-E12C9156A470}" srcId="{CAAF768C-5988-490A-B11C-2E850BAF0653}" destId="{AC8247FA-A358-4B91-862B-A20920CF7131}" srcOrd="0" destOrd="0" parTransId="{24D4EEB0-8EDC-4D86-8E69-415A9DB3DCEE}" sibTransId="{63327634-2F26-4EFF-8495-BF51622EB34F}"/>
    <dgm:cxn modelId="{DB68B5C0-CC24-4239-8C2F-3903EE2A3163}" srcId="{F72E5C98-F711-4B82-9D35-5B9A7AE8204D}" destId="{F9EC5D43-B261-4AD4-909D-61C28DC135FE}" srcOrd="1" destOrd="0" parTransId="{D524804A-9E55-4C34-A446-53810DE3E948}" sibTransId="{35CFB4DC-6DD0-4F18-BFD5-CC279CAF4FB8}"/>
    <dgm:cxn modelId="{365F128E-67EC-4DAB-AD78-0576B930CF7E}" srcId="{2CBB6147-E32B-4524-95D8-5B8B71A90AC5}" destId="{4EC655C0-266E-48BA-B181-8589C57706CB}" srcOrd="3" destOrd="0" parTransId="{3487A654-1B15-4F7E-A4CC-B372D0DAA22A}" sibTransId="{AB60A401-26D4-478D-BC75-55B42E48B326}"/>
    <dgm:cxn modelId="{49DB825B-5120-45AB-BB04-70947C19E8FB}" type="presOf" srcId="{2CBB6147-E32B-4524-95D8-5B8B71A90AC5}" destId="{4BE5F5DE-EF45-4E1F-B0F7-2102EDFB89FB}" srcOrd="0" destOrd="0" presId="urn:microsoft.com/office/officeart/2005/8/layout/vList5"/>
    <dgm:cxn modelId="{5FAF0EB8-38D8-45CD-AE21-01A951D02EEF}" type="presOf" srcId="{167F57A1-EB9C-4CDF-A3D2-D035745BAB32}" destId="{B2F04F20-DD2F-468C-BF96-2A578732A874}" srcOrd="0" destOrd="0" presId="urn:microsoft.com/office/officeart/2005/8/layout/vList5"/>
    <dgm:cxn modelId="{83B444D4-E48A-4317-A134-09BAEFC973C4}" type="presOf" srcId="{F9EC5D43-B261-4AD4-909D-61C28DC135FE}" destId="{CE9505EF-2BFF-4A4B-86C3-79E295E925BB}" srcOrd="0" destOrd="1" presId="urn:microsoft.com/office/officeart/2005/8/layout/vList5"/>
    <dgm:cxn modelId="{0607D0F9-AF48-430D-B418-207C43DE2A4E}" type="presOf" srcId="{F72E5C98-F711-4B82-9D35-5B9A7AE8204D}" destId="{BBFF954A-BC9D-4EAD-973F-F1A568A0615B}" srcOrd="0" destOrd="0" presId="urn:microsoft.com/office/officeart/2005/8/layout/vList5"/>
    <dgm:cxn modelId="{38D78C55-C0D2-4999-A366-E8E7D4682FAF}" type="presOf" srcId="{6B63C9D3-94CE-4A92-9EB2-C3FBFC0FF15A}" destId="{17532BC8-0796-4338-8202-E645E2F6613B}" srcOrd="0" destOrd="1" presId="urn:microsoft.com/office/officeart/2005/8/layout/vList5"/>
    <dgm:cxn modelId="{96FA7F2F-19E7-470D-8E79-625BE7617ED5}" srcId="{167F57A1-EB9C-4CDF-A3D2-D035745BAB32}" destId="{CAAF768C-5988-490A-B11C-2E850BAF0653}" srcOrd="1" destOrd="0" parTransId="{8726C11A-9095-47D3-99BE-FE87D68E9D9F}" sibTransId="{B3B6CC80-6B30-4A33-83B0-FC0CFAD40FC4}"/>
    <dgm:cxn modelId="{0CA4AA7E-0929-4702-BD4B-CD97E451F809}" srcId="{2CBB6147-E32B-4524-95D8-5B8B71A90AC5}" destId="{3A7176B7-12D8-4E7C-AFA6-065605968CE9}" srcOrd="2" destOrd="0" parTransId="{706BAAF8-419A-4595-A264-6A91D53BAD22}" sibTransId="{878E207E-DEDA-4DB5-992B-980FEB980D93}"/>
    <dgm:cxn modelId="{661CDC71-5610-41ED-9963-97CF5E5663F5}" srcId="{167F57A1-EB9C-4CDF-A3D2-D035745BAB32}" destId="{F72E5C98-F711-4B82-9D35-5B9A7AE8204D}" srcOrd="0" destOrd="0" parTransId="{E45047F2-C76E-4077-A3D9-9AFF128D2A0A}" sibTransId="{5AFAE7D8-558E-4F8F-A908-8DFC1DEF0D3E}"/>
    <dgm:cxn modelId="{763C3542-4D9A-4D20-8D5F-2EAA8C6FC372}" srcId="{CAAF768C-5988-490A-B11C-2E850BAF0653}" destId="{138BBA74-9784-4E5F-9FBF-3DA0E7440E31}" srcOrd="2" destOrd="0" parTransId="{0E8D226B-512D-445B-81DB-76401E085C6A}" sibTransId="{74CB62CF-F356-428E-B441-C94118CA037E}"/>
    <dgm:cxn modelId="{63359818-E053-4AB2-8FA7-9E825E38DE70}" srcId="{CAAF768C-5988-490A-B11C-2E850BAF0653}" destId="{33783AAD-AF36-4851-AC05-11E02C21EB88}" srcOrd="1" destOrd="0" parTransId="{38E6415E-FF2D-4A8C-8CAD-7D3301992E11}" sibTransId="{F179832E-83CD-4C5D-A2F0-5AB4CD523761}"/>
    <dgm:cxn modelId="{B6C43276-61DA-4DD4-89B7-6C0D9E77C2BD}" type="presParOf" srcId="{B2F04F20-DD2F-468C-BF96-2A578732A874}" destId="{FBD7670B-9B4B-42C2-8C56-704C7E130D50}" srcOrd="0" destOrd="0" presId="urn:microsoft.com/office/officeart/2005/8/layout/vList5"/>
    <dgm:cxn modelId="{4BF55212-9A20-4D8D-91A7-D82E34EEBDC8}" type="presParOf" srcId="{FBD7670B-9B4B-42C2-8C56-704C7E130D50}" destId="{BBFF954A-BC9D-4EAD-973F-F1A568A0615B}" srcOrd="0" destOrd="0" presId="urn:microsoft.com/office/officeart/2005/8/layout/vList5"/>
    <dgm:cxn modelId="{42E38856-070E-4EA7-9DE3-D6E84168C503}" type="presParOf" srcId="{FBD7670B-9B4B-42C2-8C56-704C7E130D50}" destId="{CE9505EF-2BFF-4A4B-86C3-79E295E925BB}" srcOrd="1" destOrd="0" presId="urn:microsoft.com/office/officeart/2005/8/layout/vList5"/>
    <dgm:cxn modelId="{A15A4042-1F6D-47D8-A436-FC4EFF6F7EF0}" type="presParOf" srcId="{B2F04F20-DD2F-468C-BF96-2A578732A874}" destId="{A48191CC-B783-4FCC-8E25-7BE90FE1F30C}" srcOrd="1" destOrd="0" presId="urn:microsoft.com/office/officeart/2005/8/layout/vList5"/>
    <dgm:cxn modelId="{B84794B9-B100-4284-9DCD-3483BFF2E9CE}" type="presParOf" srcId="{B2F04F20-DD2F-468C-BF96-2A578732A874}" destId="{7D2CC761-291B-49A9-B2AC-47B5AB53323B}" srcOrd="2" destOrd="0" presId="urn:microsoft.com/office/officeart/2005/8/layout/vList5"/>
    <dgm:cxn modelId="{5DB5A21D-75E7-448D-B66D-01F427A6094B}" type="presParOf" srcId="{7D2CC761-291B-49A9-B2AC-47B5AB53323B}" destId="{CB4A8C2F-1B9B-4AFA-95E6-4169056AD165}" srcOrd="0" destOrd="0" presId="urn:microsoft.com/office/officeart/2005/8/layout/vList5"/>
    <dgm:cxn modelId="{56BEB831-6EF0-4FB2-887E-91AD0409D2B1}" type="presParOf" srcId="{7D2CC761-291B-49A9-B2AC-47B5AB53323B}" destId="{7D1ED0D7-EDF7-4A5E-A8B8-110CC7FFBAE7}" srcOrd="1" destOrd="0" presId="urn:microsoft.com/office/officeart/2005/8/layout/vList5"/>
    <dgm:cxn modelId="{8224122F-CC61-4899-84D5-A525BB26D048}" type="presParOf" srcId="{B2F04F20-DD2F-468C-BF96-2A578732A874}" destId="{A19B750A-251F-4237-96AD-4B986602FF4D}" srcOrd="3" destOrd="0" presId="urn:microsoft.com/office/officeart/2005/8/layout/vList5"/>
    <dgm:cxn modelId="{BC99250E-38F4-4054-8FE9-7BC5E139FB5C}" type="presParOf" srcId="{B2F04F20-DD2F-468C-BF96-2A578732A874}" destId="{820B9F23-5042-4917-B8D0-82ABC0485F16}" srcOrd="4" destOrd="0" presId="urn:microsoft.com/office/officeart/2005/8/layout/vList5"/>
    <dgm:cxn modelId="{47041D62-4624-4E0D-8BB3-624DF63EE508}" type="presParOf" srcId="{820B9F23-5042-4917-B8D0-82ABC0485F16}" destId="{1B87BD7F-6C0E-46FD-8882-DBD8CB5031D9}" srcOrd="0" destOrd="0" presId="urn:microsoft.com/office/officeart/2005/8/layout/vList5"/>
    <dgm:cxn modelId="{8A544765-CB46-4256-88A6-58E4CFAF70F0}" type="presParOf" srcId="{820B9F23-5042-4917-B8D0-82ABC0485F16}" destId="{4A4CB665-D559-4BEF-BF80-EB443826B152}" srcOrd="1" destOrd="0" presId="urn:microsoft.com/office/officeart/2005/8/layout/vList5"/>
    <dgm:cxn modelId="{C8A5EE79-E5DB-4F96-9B5B-D3CB58BF5BCB}" type="presParOf" srcId="{B2F04F20-DD2F-468C-BF96-2A578732A874}" destId="{D44D9C89-FFBD-444D-A1B8-F9FC7B004D72}" srcOrd="5" destOrd="0" presId="urn:microsoft.com/office/officeart/2005/8/layout/vList5"/>
    <dgm:cxn modelId="{D7BF7C76-96B8-4020-828B-35C06A1B7E7D}" type="presParOf" srcId="{B2F04F20-DD2F-468C-BF96-2A578732A874}" destId="{05425E8A-C7A4-4316-8E17-EFC548F84C35}" srcOrd="6" destOrd="0" presId="urn:microsoft.com/office/officeart/2005/8/layout/vList5"/>
    <dgm:cxn modelId="{53D0D150-49F5-4D05-9717-8A4AE89CA71B}" type="presParOf" srcId="{05425E8A-C7A4-4316-8E17-EFC548F84C35}" destId="{4BE5F5DE-EF45-4E1F-B0F7-2102EDFB89FB}" srcOrd="0" destOrd="0" presId="urn:microsoft.com/office/officeart/2005/8/layout/vList5"/>
    <dgm:cxn modelId="{B3BDF50F-6BEE-412C-B532-84170BC8BE15}" type="presParOf" srcId="{05425E8A-C7A4-4316-8E17-EFC548F84C35}" destId="{17532BC8-0796-4338-8202-E645E2F6613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9E0001-AE69-4D4A-BC3E-F9FEE7C87DBD}" type="doc">
      <dgm:prSet loTypeId="urn:microsoft.com/office/officeart/2005/8/layout/target1" loCatId="relationship" qsTypeId="urn:microsoft.com/office/officeart/2005/8/quickstyle/simple1" qsCatId="simple" csTypeId="urn:microsoft.com/office/officeart/2005/8/colors/colorful1#2" csCatId="colorful" phldr="1"/>
      <dgm:spPr/>
    </dgm:pt>
    <dgm:pt modelId="{57FBDAAA-B90E-4493-AF80-4AC2E69722CF}">
      <dgm:prSet phldrT="[Text]"/>
      <dgm:spPr/>
      <dgm:t>
        <a:bodyPr/>
        <a:lstStyle/>
        <a:p>
          <a:r>
            <a:rPr lang="en-US" smtClean="0"/>
            <a:t>Plano de </a:t>
          </a:r>
          <a:r>
            <a:rPr lang="en-US" err="1" smtClean="0"/>
            <a:t>Ação</a:t>
          </a:r>
          <a:r>
            <a:rPr lang="en-US" smtClean="0"/>
            <a:t> </a:t>
          </a:r>
          <a:r>
            <a:rPr lang="en-US" err="1" smtClean="0"/>
            <a:t>Participativo</a:t>
          </a:r>
          <a:endParaRPr lang="en-US"/>
        </a:p>
      </dgm:t>
    </dgm:pt>
    <dgm:pt modelId="{325A6A8B-B429-46B5-83F7-EAA75A2BDF0C}" type="parTrans" cxnId="{EE472484-36D4-4F83-B0D2-B741DB597F8F}">
      <dgm:prSet/>
      <dgm:spPr/>
      <dgm:t>
        <a:bodyPr/>
        <a:lstStyle/>
        <a:p>
          <a:endParaRPr lang="en-US"/>
        </a:p>
      </dgm:t>
    </dgm:pt>
    <dgm:pt modelId="{67BCFE29-FCEB-43EA-951E-E6B0F57ED851}" type="sibTrans" cxnId="{EE472484-36D4-4F83-B0D2-B741DB597F8F}">
      <dgm:prSet/>
      <dgm:spPr/>
      <dgm:t>
        <a:bodyPr/>
        <a:lstStyle/>
        <a:p>
          <a:endParaRPr lang="en-US"/>
        </a:p>
      </dgm:t>
    </dgm:pt>
    <dgm:pt modelId="{6FB10C86-3C31-4FE7-8FEB-D19286BAA1ED}">
      <dgm:prSet phldrT="[Text]"/>
      <dgm:spPr/>
      <dgm:t>
        <a:bodyPr/>
        <a:lstStyle/>
        <a:p>
          <a:r>
            <a:rPr lang="en-US" err="1" smtClean="0"/>
            <a:t>Proposta</a:t>
          </a:r>
          <a:r>
            <a:rPr lang="en-US" smtClean="0"/>
            <a:t> </a:t>
          </a:r>
          <a:r>
            <a:rPr lang="en-US" err="1" smtClean="0"/>
            <a:t>Pedagógica</a:t>
          </a:r>
          <a:endParaRPr lang="en-US"/>
        </a:p>
      </dgm:t>
    </dgm:pt>
    <dgm:pt modelId="{7449AA18-580D-4D65-934F-5FDD2A6B7BB1}" type="parTrans" cxnId="{3AD17CA6-1FD7-44AD-81EA-1C61E9F2E540}">
      <dgm:prSet/>
      <dgm:spPr/>
      <dgm:t>
        <a:bodyPr/>
        <a:lstStyle/>
        <a:p>
          <a:endParaRPr lang="en-US"/>
        </a:p>
      </dgm:t>
    </dgm:pt>
    <dgm:pt modelId="{B091B15C-5A1A-465F-AF2D-B3F95E3F4E3A}" type="sibTrans" cxnId="{3AD17CA6-1FD7-44AD-81EA-1C61E9F2E540}">
      <dgm:prSet/>
      <dgm:spPr/>
      <dgm:t>
        <a:bodyPr/>
        <a:lstStyle/>
        <a:p>
          <a:endParaRPr lang="en-US"/>
        </a:p>
      </dgm:t>
    </dgm:pt>
    <dgm:pt modelId="{43D09042-DAC9-4959-B16A-77C5C6C510C8}">
      <dgm:prSet phldrT="[Text]"/>
      <dgm:spPr/>
      <dgm:t>
        <a:bodyPr/>
        <a:lstStyle/>
        <a:p>
          <a:r>
            <a:rPr lang="en-US" smtClean="0"/>
            <a:t>Plano de </a:t>
          </a:r>
          <a:r>
            <a:rPr lang="en-US" err="1" smtClean="0"/>
            <a:t>Gestão</a:t>
          </a:r>
          <a:endParaRPr lang="en-US"/>
        </a:p>
      </dgm:t>
    </dgm:pt>
    <dgm:pt modelId="{1A672CE1-A2BA-4B9D-B4B9-1F1071901C0A}" type="parTrans" cxnId="{A4136757-9F9B-4269-9F3B-02D825706F89}">
      <dgm:prSet/>
      <dgm:spPr/>
      <dgm:t>
        <a:bodyPr/>
        <a:lstStyle/>
        <a:p>
          <a:endParaRPr lang="en-US"/>
        </a:p>
      </dgm:t>
    </dgm:pt>
    <dgm:pt modelId="{5077BED4-84FC-437A-A817-F8B4FE334DF4}" type="sibTrans" cxnId="{A4136757-9F9B-4269-9F3B-02D825706F89}">
      <dgm:prSet/>
      <dgm:spPr/>
      <dgm:t>
        <a:bodyPr/>
        <a:lstStyle/>
        <a:p>
          <a:endParaRPr lang="en-US"/>
        </a:p>
      </dgm:t>
    </dgm:pt>
    <dgm:pt modelId="{6D6CD121-DC71-4DEB-991D-C232D10520A3}" type="pres">
      <dgm:prSet presAssocID="{EA9E0001-AE69-4D4A-BC3E-F9FEE7C87DBD}" presName="composite" presStyleCnt="0">
        <dgm:presLayoutVars>
          <dgm:chMax val="5"/>
          <dgm:dir/>
          <dgm:resizeHandles val="exact"/>
        </dgm:presLayoutVars>
      </dgm:prSet>
      <dgm:spPr/>
    </dgm:pt>
    <dgm:pt modelId="{6457A05C-DD59-40CF-9867-7143E5C359E4}" type="pres">
      <dgm:prSet presAssocID="{57FBDAAA-B90E-4493-AF80-4AC2E69722CF}" presName="circle1" presStyleLbl="lnNode1" presStyleIdx="0" presStyleCnt="3" custLinFactX="-79826" custLinFactNeighborX="-100000" custLinFactNeighborY="-1294"/>
      <dgm:spPr/>
    </dgm:pt>
    <dgm:pt modelId="{07E7A1FD-9573-4706-A0B4-B3CD4B6AB8CD}" type="pres">
      <dgm:prSet presAssocID="{57FBDAAA-B90E-4493-AF80-4AC2E69722CF}" presName="text1" presStyleLbl="revTx" presStyleIdx="0" presStyleCnt="3" custScaleX="277766" custLinFactNeighborX="40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8EB27-0AEE-439C-8818-D55671CA6A00}" type="pres">
      <dgm:prSet presAssocID="{57FBDAAA-B90E-4493-AF80-4AC2E69722CF}" presName="line1" presStyleLbl="callout" presStyleIdx="0" presStyleCnt="6" custLinFactX="-100000" custLinFactNeighborX="-187722" custLinFactNeighborY="-21908"/>
      <dgm:spPr/>
    </dgm:pt>
    <dgm:pt modelId="{51305A8C-8B7C-477F-8980-1604D6329052}" type="pres">
      <dgm:prSet presAssocID="{57FBDAAA-B90E-4493-AF80-4AC2E69722CF}" presName="d1" presStyleLbl="callout" presStyleIdx="1" presStyleCnt="6" custLinFactNeighborX="-66459" custLinFactNeighborY="-376"/>
      <dgm:spPr/>
    </dgm:pt>
    <dgm:pt modelId="{9E982FB4-89F0-4F3C-B171-E8A519378312}" type="pres">
      <dgm:prSet presAssocID="{43D09042-DAC9-4959-B16A-77C5C6C510C8}" presName="circle2" presStyleLbl="lnNode1" presStyleIdx="1" presStyleCnt="3" custLinFactNeighborX="-59942" custLinFactNeighborY="-431"/>
      <dgm:spPr/>
    </dgm:pt>
    <dgm:pt modelId="{0C5A49BB-C16E-4DCF-8B22-87C3EA286890}" type="pres">
      <dgm:prSet presAssocID="{43D09042-DAC9-4959-B16A-77C5C6C510C8}" presName="text2" presStyleLbl="revTx" presStyleIdx="1" presStyleCnt="3" custScaleX="189713" custLinFactNeighborX="-38140" custLinFactNeighborY="-3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0CAB2B-D5FA-40E9-B5C1-02D8C9868659}" type="pres">
      <dgm:prSet presAssocID="{43D09042-DAC9-4959-B16A-77C5C6C510C8}" presName="line2" presStyleLbl="callout" presStyleIdx="2" presStyleCnt="6" custLinFactX="-100000" custLinFactNeighborX="-187722" custLinFactNeighborY="-21908"/>
      <dgm:spPr/>
    </dgm:pt>
    <dgm:pt modelId="{45CBAF15-C334-438F-8A7B-12D759B30D61}" type="pres">
      <dgm:prSet presAssocID="{43D09042-DAC9-4959-B16A-77C5C6C510C8}" presName="d2" presStyleLbl="callout" presStyleIdx="3" presStyleCnt="6" custLinFactNeighborX="-90403" custLinFactNeighborY="-483"/>
      <dgm:spPr/>
    </dgm:pt>
    <dgm:pt modelId="{80CBFC32-71BC-4DC6-B7B3-2CEDE1FCFE40}" type="pres">
      <dgm:prSet presAssocID="{6FB10C86-3C31-4FE7-8FEB-D19286BAA1ED}" presName="circle3" presStyleLbl="lnNode1" presStyleIdx="2" presStyleCnt="3" custLinFactNeighborX="-35965" custLinFactNeighborY="-259"/>
      <dgm:spPr/>
    </dgm:pt>
    <dgm:pt modelId="{1B095FE8-9045-493E-A8D2-FDC60E570469}" type="pres">
      <dgm:prSet presAssocID="{6FB10C86-3C31-4FE7-8FEB-D19286BAA1ED}" presName="text3" presStyleLbl="revTx" presStyleIdx="2" presStyleCnt="3" custScaleX="208613" custLinFactNeighborX="-28690" custLinFactNeighborY="16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D5932F-AC44-4931-A70E-900E480ADA74}" type="pres">
      <dgm:prSet presAssocID="{6FB10C86-3C31-4FE7-8FEB-D19286BAA1ED}" presName="line3" presStyleLbl="callout" presStyleIdx="4" presStyleCnt="6" custLinFactX="-100000" custLinFactNeighborX="-187722" custLinFactNeighborY="-21908"/>
      <dgm:spPr/>
    </dgm:pt>
    <dgm:pt modelId="{B44A340A-56A5-4EF9-83C2-68216CCA2A46}" type="pres">
      <dgm:prSet presAssocID="{6FB10C86-3C31-4FE7-8FEB-D19286BAA1ED}" presName="d3" presStyleLbl="callout" presStyleIdx="5" presStyleCnt="6" custLinFactX="-41317" custLinFactNeighborX="-100000" custLinFactNeighborY="-676"/>
      <dgm:spPr/>
    </dgm:pt>
  </dgm:ptLst>
  <dgm:cxnLst>
    <dgm:cxn modelId="{79B0ED06-E15C-4419-A65A-3DAB11FA822F}" type="presOf" srcId="{EA9E0001-AE69-4D4A-BC3E-F9FEE7C87DBD}" destId="{6D6CD121-DC71-4DEB-991D-C232D10520A3}" srcOrd="0" destOrd="0" presId="urn:microsoft.com/office/officeart/2005/8/layout/target1"/>
    <dgm:cxn modelId="{A4136757-9F9B-4269-9F3B-02D825706F89}" srcId="{EA9E0001-AE69-4D4A-BC3E-F9FEE7C87DBD}" destId="{43D09042-DAC9-4959-B16A-77C5C6C510C8}" srcOrd="1" destOrd="0" parTransId="{1A672CE1-A2BA-4B9D-B4B9-1F1071901C0A}" sibTransId="{5077BED4-84FC-437A-A817-F8B4FE334DF4}"/>
    <dgm:cxn modelId="{3AD17CA6-1FD7-44AD-81EA-1C61E9F2E540}" srcId="{EA9E0001-AE69-4D4A-BC3E-F9FEE7C87DBD}" destId="{6FB10C86-3C31-4FE7-8FEB-D19286BAA1ED}" srcOrd="2" destOrd="0" parTransId="{7449AA18-580D-4D65-934F-5FDD2A6B7BB1}" sibTransId="{B091B15C-5A1A-465F-AF2D-B3F95E3F4E3A}"/>
    <dgm:cxn modelId="{939E8CF7-7A6B-4D00-9E66-D982511A0AAF}" type="presOf" srcId="{43D09042-DAC9-4959-B16A-77C5C6C510C8}" destId="{0C5A49BB-C16E-4DCF-8B22-87C3EA286890}" srcOrd="0" destOrd="0" presId="urn:microsoft.com/office/officeart/2005/8/layout/target1"/>
    <dgm:cxn modelId="{0A4F7A2E-4CAF-4225-B7AF-D851917BF70F}" type="presOf" srcId="{57FBDAAA-B90E-4493-AF80-4AC2E69722CF}" destId="{07E7A1FD-9573-4706-A0B4-B3CD4B6AB8CD}" srcOrd="0" destOrd="0" presId="urn:microsoft.com/office/officeart/2005/8/layout/target1"/>
    <dgm:cxn modelId="{EE472484-36D4-4F83-B0D2-B741DB597F8F}" srcId="{EA9E0001-AE69-4D4A-BC3E-F9FEE7C87DBD}" destId="{57FBDAAA-B90E-4493-AF80-4AC2E69722CF}" srcOrd="0" destOrd="0" parTransId="{325A6A8B-B429-46B5-83F7-EAA75A2BDF0C}" sibTransId="{67BCFE29-FCEB-43EA-951E-E6B0F57ED851}"/>
    <dgm:cxn modelId="{188B1EC0-FC77-45FB-8336-EA9F8ED64F2A}" type="presOf" srcId="{6FB10C86-3C31-4FE7-8FEB-D19286BAA1ED}" destId="{1B095FE8-9045-493E-A8D2-FDC60E570469}" srcOrd="0" destOrd="0" presId="urn:microsoft.com/office/officeart/2005/8/layout/target1"/>
    <dgm:cxn modelId="{52039351-A65C-4EE7-A970-D2DE87150E27}" type="presParOf" srcId="{6D6CD121-DC71-4DEB-991D-C232D10520A3}" destId="{6457A05C-DD59-40CF-9867-7143E5C359E4}" srcOrd="0" destOrd="0" presId="urn:microsoft.com/office/officeart/2005/8/layout/target1"/>
    <dgm:cxn modelId="{8160B2D3-A5BA-4E5B-AB24-10DAEB51AB5D}" type="presParOf" srcId="{6D6CD121-DC71-4DEB-991D-C232D10520A3}" destId="{07E7A1FD-9573-4706-A0B4-B3CD4B6AB8CD}" srcOrd="1" destOrd="0" presId="urn:microsoft.com/office/officeart/2005/8/layout/target1"/>
    <dgm:cxn modelId="{71B9CD2D-D8A7-4486-8579-EE67F5030799}" type="presParOf" srcId="{6D6CD121-DC71-4DEB-991D-C232D10520A3}" destId="{4998EB27-0AEE-439C-8818-D55671CA6A00}" srcOrd="2" destOrd="0" presId="urn:microsoft.com/office/officeart/2005/8/layout/target1"/>
    <dgm:cxn modelId="{34F6F407-9520-4BEE-9113-CA6A8F8E5072}" type="presParOf" srcId="{6D6CD121-DC71-4DEB-991D-C232D10520A3}" destId="{51305A8C-8B7C-477F-8980-1604D6329052}" srcOrd="3" destOrd="0" presId="urn:microsoft.com/office/officeart/2005/8/layout/target1"/>
    <dgm:cxn modelId="{F81E8EB1-C42D-4845-851D-E7F60186B053}" type="presParOf" srcId="{6D6CD121-DC71-4DEB-991D-C232D10520A3}" destId="{9E982FB4-89F0-4F3C-B171-E8A519378312}" srcOrd="4" destOrd="0" presId="urn:microsoft.com/office/officeart/2005/8/layout/target1"/>
    <dgm:cxn modelId="{9D355BA2-4442-4740-8F72-AD1E3491BD06}" type="presParOf" srcId="{6D6CD121-DC71-4DEB-991D-C232D10520A3}" destId="{0C5A49BB-C16E-4DCF-8B22-87C3EA286890}" srcOrd="5" destOrd="0" presId="urn:microsoft.com/office/officeart/2005/8/layout/target1"/>
    <dgm:cxn modelId="{6BA8A1E6-2300-4C0E-88DD-E5FC8F36389D}" type="presParOf" srcId="{6D6CD121-DC71-4DEB-991D-C232D10520A3}" destId="{EB0CAB2B-D5FA-40E9-B5C1-02D8C9868659}" srcOrd="6" destOrd="0" presId="urn:microsoft.com/office/officeart/2005/8/layout/target1"/>
    <dgm:cxn modelId="{BD0046F8-16F5-4144-BEF4-869F27DCC3C2}" type="presParOf" srcId="{6D6CD121-DC71-4DEB-991D-C232D10520A3}" destId="{45CBAF15-C334-438F-8A7B-12D759B30D61}" srcOrd="7" destOrd="0" presId="urn:microsoft.com/office/officeart/2005/8/layout/target1"/>
    <dgm:cxn modelId="{FB1E2A0D-FE7B-4DED-AC36-26247F0C4315}" type="presParOf" srcId="{6D6CD121-DC71-4DEB-991D-C232D10520A3}" destId="{80CBFC32-71BC-4DC6-B7B3-2CEDE1FCFE40}" srcOrd="8" destOrd="0" presId="urn:microsoft.com/office/officeart/2005/8/layout/target1"/>
    <dgm:cxn modelId="{D1BF72F0-E254-40EB-8311-395422886A9C}" type="presParOf" srcId="{6D6CD121-DC71-4DEB-991D-C232D10520A3}" destId="{1B095FE8-9045-493E-A8D2-FDC60E570469}" srcOrd="9" destOrd="0" presId="urn:microsoft.com/office/officeart/2005/8/layout/target1"/>
    <dgm:cxn modelId="{A2DFFCE8-8A47-41A1-8DD5-405CDCE286EA}" type="presParOf" srcId="{6D6CD121-DC71-4DEB-991D-C232D10520A3}" destId="{5BD5932F-AC44-4931-A70E-900E480ADA74}" srcOrd="10" destOrd="0" presId="urn:microsoft.com/office/officeart/2005/8/layout/target1"/>
    <dgm:cxn modelId="{A7590DCB-7BB9-4FF2-94A4-0229D09B57A0}" type="presParOf" srcId="{6D6CD121-DC71-4DEB-991D-C232D10520A3}" destId="{B44A340A-56A5-4EF9-83C2-68216CCA2A46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215721-335D-4D66-AF17-A6FD269FCCBB}" type="doc">
      <dgm:prSet loTypeId="urn:microsoft.com/office/officeart/2005/8/layout/radial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8E8D1C4-A94B-41AF-9045-6A03788AF776}">
      <dgm:prSet phldrT="[Text]" custT="1"/>
      <dgm:spPr/>
      <dgm:t>
        <a:bodyPr/>
        <a:lstStyle/>
        <a:p>
          <a:r>
            <a:rPr lang="en-US" sz="2000" b="1" smtClean="0"/>
            <a:t>Participa-tivo</a:t>
          </a:r>
          <a:endParaRPr lang="en-US" sz="2000" b="1"/>
        </a:p>
      </dgm:t>
    </dgm:pt>
    <dgm:pt modelId="{AFA100F0-C5CE-4B8A-9248-A2E9E0331D73}" type="parTrans" cxnId="{D3F697F4-11DE-448F-8837-1BDE7500BC01}">
      <dgm:prSet/>
      <dgm:spPr/>
      <dgm:t>
        <a:bodyPr/>
        <a:lstStyle/>
        <a:p>
          <a:endParaRPr lang="en-US" sz="1600" b="1"/>
        </a:p>
      </dgm:t>
    </dgm:pt>
    <dgm:pt modelId="{42DBB626-B493-4D9E-9D13-1F5D5BFCC448}" type="sibTrans" cxnId="{D3F697F4-11DE-448F-8837-1BDE7500BC01}">
      <dgm:prSet/>
      <dgm:spPr/>
      <dgm:t>
        <a:bodyPr/>
        <a:lstStyle/>
        <a:p>
          <a:endParaRPr lang="en-US" sz="1600" b="1"/>
        </a:p>
      </dgm:t>
    </dgm:pt>
    <dgm:pt modelId="{71BF212D-0984-4444-BCD8-546C6E4FEC4F}">
      <dgm:prSet phldrT="[Text]" custT="1"/>
      <dgm:spPr/>
      <dgm:t>
        <a:bodyPr/>
        <a:lstStyle/>
        <a:p>
          <a:r>
            <a:rPr lang="en-US" sz="1600" b="1" smtClean="0"/>
            <a:t>O Diagnós-tico</a:t>
          </a:r>
          <a:endParaRPr lang="en-US" sz="1600" b="1"/>
        </a:p>
      </dgm:t>
    </dgm:pt>
    <dgm:pt modelId="{469EC882-E0BE-4A6C-B61F-39CF50AB23EF}" type="parTrans" cxnId="{F6C50813-53F0-415B-95A3-D34B4A67AFFA}">
      <dgm:prSet custT="1"/>
      <dgm:spPr/>
      <dgm:t>
        <a:bodyPr/>
        <a:lstStyle/>
        <a:p>
          <a:endParaRPr lang="en-US" sz="1200" b="1"/>
        </a:p>
      </dgm:t>
    </dgm:pt>
    <dgm:pt modelId="{00F6A03E-AEFB-4983-BE0F-C04106403A65}" type="sibTrans" cxnId="{F6C50813-53F0-415B-95A3-D34B4A67AFFA}">
      <dgm:prSet/>
      <dgm:spPr/>
      <dgm:t>
        <a:bodyPr/>
        <a:lstStyle/>
        <a:p>
          <a:endParaRPr lang="en-US" sz="1600" b="1"/>
        </a:p>
      </dgm:t>
    </dgm:pt>
    <dgm:pt modelId="{A3D6EB73-7CA6-44C4-9B19-A473F20151E1}">
      <dgm:prSet phldrT="[Text]" custT="1"/>
      <dgm:spPr/>
      <dgm:t>
        <a:bodyPr/>
        <a:lstStyle/>
        <a:p>
          <a:r>
            <a:rPr lang="en-US" sz="1600" b="1" smtClean="0"/>
            <a:t>O Planeja-mento</a:t>
          </a:r>
          <a:endParaRPr lang="en-US" sz="1600" b="1"/>
        </a:p>
      </dgm:t>
    </dgm:pt>
    <dgm:pt modelId="{230E70BF-BCDA-4880-AC10-6A703EC7CC0A}" type="parTrans" cxnId="{784647DA-5C3D-4D4C-AEC2-CB5E6BE2A47B}">
      <dgm:prSet custT="1"/>
      <dgm:spPr/>
      <dgm:t>
        <a:bodyPr/>
        <a:lstStyle/>
        <a:p>
          <a:endParaRPr lang="en-US" sz="1200" b="1"/>
        </a:p>
      </dgm:t>
    </dgm:pt>
    <dgm:pt modelId="{0BD653A1-A3AB-4726-8059-DD9FE9B33142}" type="sibTrans" cxnId="{784647DA-5C3D-4D4C-AEC2-CB5E6BE2A47B}">
      <dgm:prSet/>
      <dgm:spPr/>
      <dgm:t>
        <a:bodyPr/>
        <a:lstStyle/>
        <a:p>
          <a:endParaRPr lang="en-US" sz="1600" b="1"/>
        </a:p>
      </dgm:t>
    </dgm:pt>
    <dgm:pt modelId="{B4CA4DBE-BFBD-461B-B251-BCF8FCC78BCA}">
      <dgm:prSet phldrT="[Text]" custT="1"/>
      <dgm:spPr/>
      <dgm:t>
        <a:bodyPr/>
        <a:lstStyle/>
        <a:p>
          <a:r>
            <a:rPr lang="en-US" sz="1600" b="1" smtClean="0"/>
            <a:t>A Execução</a:t>
          </a:r>
          <a:endParaRPr lang="en-US" sz="1600" b="1"/>
        </a:p>
      </dgm:t>
    </dgm:pt>
    <dgm:pt modelId="{911C977E-FE0B-4990-9FB0-BE8147D4F302}" type="parTrans" cxnId="{1E8F9438-40B2-46D4-9FD5-83EDB2EAA9EB}">
      <dgm:prSet custT="1"/>
      <dgm:spPr/>
      <dgm:t>
        <a:bodyPr/>
        <a:lstStyle/>
        <a:p>
          <a:endParaRPr lang="en-US" sz="1200" b="1"/>
        </a:p>
      </dgm:t>
    </dgm:pt>
    <dgm:pt modelId="{8F4036EA-30F2-417C-BE22-88A25FDF338B}" type="sibTrans" cxnId="{1E8F9438-40B2-46D4-9FD5-83EDB2EAA9EB}">
      <dgm:prSet/>
      <dgm:spPr/>
      <dgm:t>
        <a:bodyPr/>
        <a:lstStyle/>
        <a:p>
          <a:endParaRPr lang="en-US" sz="1600" b="1"/>
        </a:p>
      </dgm:t>
    </dgm:pt>
    <dgm:pt modelId="{F23A526A-E6EE-40B8-BF0B-85D534CEAC0A}">
      <dgm:prSet phldrT="[Text]" custT="1"/>
      <dgm:spPr/>
      <dgm:t>
        <a:bodyPr/>
        <a:lstStyle/>
        <a:p>
          <a:r>
            <a:rPr lang="en-US" sz="1600" b="1" smtClean="0"/>
            <a:t>A Dimensão</a:t>
          </a:r>
          <a:endParaRPr lang="en-US" sz="1600" b="1"/>
        </a:p>
      </dgm:t>
    </dgm:pt>
    <dgm:pt modelId="{F456756D-5CDA-479E-A790-D542BB688F53}" type="parTrans" cxnId="{69068796-BFE9-4947-AD25-A366671F1901}">
      <dgm:prSet custT="1"/>
      <dgm:spPr/>
      <dgm:t>
        <a:bodyPr/>
        <a:lstStyle/>
        <a:p>
          <a:endParaRPr lang="en-US" sz="1200" b="1"/>
        </a:p>
      </dgm:t>
    </dgm:pt>
    <dgm:pt modelId="{19DB3F46-997E-4B29-BF38-06A67AD36072}" type="sibTrans" cxnId="{69068796-BFE9-4947-AD25-A366671F1901}">
      <dgm:prSet/>
      <dgm:spPr/>
      <dgm:t>
        <a:bodyPr/>
        <a:lstStyle/>
        <a:p>
          <a:endParaRPr lang="en-US" sz="1600" b="1"/>
        </a:p>
      </dgm:t>
    </dgm:pt>
    <dgm:pt modelId="{215A4C6C-78C7-4FF7-91CB-D0A0D0BA885B}">
      <dgm:prSet phldrT="[Text]" custT="1"/>
      <dgm:spPr/>
      <dgm:t>
        <a:bodyPr/>
        <a:lstStyle/>
        <a:p>
          <a:r>
            <a:rPr lang="en-US" sz="1600" b="1" smtClean="0"/>
            <a:t>O Acompa-nhamento</a:t>
          </a:r>
          <a:endParaRPr lang="en-US" sz="1600" b="1"/>
        </a:p>
      </dgm:t>
    </dgm:pt>
    <dgm:pt modelId="{4F640988-9C15-40B7-AD30-935EC374A82E}" type="parTrans" cxnId="{E6C9ADE7-A940-4A94-BA28-2D9B575563BA}">
      <dgm:prSet/>
      <dgm:spPr/>
      <dgm:t>
        <a:bodyPr/>
        <a:lstStyle/>
        <a:p>
          <a:endParaRPr lang="en-US" sz="1800"/>
        </a:p>
      </dgm:t>
    </dgm:pt>
    <dgm:pt modelId="{862849ED-4087-494D-BCF7-6E1DA482258B}" type="sibTrans" cxnId="{E6C9ADE7-A940-4A94-BA28-2D9B575563BA}">
      <dgm:prSet/>
      <dgm:spPr/>
      <dgm:t>
        <a:bodyPr/>
        <a:lstStyle/>
        <a:p>
          <a:endParaRPr lang="en-US" sz="1800"/>
        </a:p>
      </dgm:t>
    </dgm:pt>
    <dgm:pt modelId="{64A36C88-AAA9-459A-9C99-D87F7E684B80}">
      <dgm:prSet phldrT="[Text]" custT="1"/>
      <dgm:spPr/>
      <dgm:t>
        <a:bodyPr/>
        <a:lstStyle/>
        <a:p>
          <a:r>
            <a:rPr lang="en-US" sz="1600" b="1" smtClean="0"/>
            <a:t>A Formu-lação</a:t>
          </a:r>
          <a:endParaRPr lang="en-US" sz="1600" b="1"/>
        </a:p>
      </dgm:t>
    </dgm:pt>
    <dgm:pt modelId="{258004C6-3240-4B30-8E9F-929C3CD5F299}" type="parTrans" cxnId="{A5C24CB6-22D1-45A0-9CD4-1F0B4D1B1C0D}">
      <dgm:prSet/>
      <dgm:spPr/>
      <dgm:t>
        <a:bodyPr/>
        <a:lstStyle/>
        <a:p>
          <a:endParaRPr lang="en-US" sz="1800"/>
        </a:p>
      </dgm:t>
    </dgm:pt>
    <dgm:pt modelId="{31131BC7-049F-40FC-876D-3BB6C69372AA}" type="sibTrans" cxnId="{A5C24CB6-22D1-45A0-9CD4-1F0B4D1B1C0D}">
      <dgm:prSet/>
      <dgm:spPr/>
      <dgm:t>
        <a:bodyPr/>
        <a:lstStyle/>
        <a:p>
          <a:endParaRPr lang="en-US" sz="1800"/>
        </a:p>
      </dgm:t>
    </dgm:pt>
    <dgm:pt modelId="{9EE75EBB-D91A-41EE-ADD2-D7AC25A8E4B0}" type="pres">
      <dgm:prSet presAssocID="{0C215721-335D-4D66-AF17-A6FD269FCCB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63AF4B-7ECA-4C46-8F16-B2B0E9FCB602}" type="pres">
      <dgm:prSet presAssocID="{48E8D1C4-A94B-41AF-9045-6A03788AF776}" presName="centerShape" presStyleLbl="node0" presStyleIdx="0" presStyleCnt="1"/>
      <dgm:spPr/>
      <dgm:t>
        <a:bodyPr/>
        <a:lstStyle/>
        <a:p>
          <a:endParaRPr lang="en-US"/>
        </a:p>
      </dgm:t>
    </dgm:pt>
    <dgm:pt modelId="{4A2C636B-E226-4937-B92A-8874D675DE8C}" type="pres">
      <dgm:prSet presAssocID="{258004C6-3240-4B30-8E9F-929C3CD5F299}" presName="parTrans" presStyleLbl="sibTrans2D1" presStyleIdx="0" presStyleCnt="6"/>
      <dgm:spPr/>
      <dgm:t>
        <a:bodyPr/>
        <a:lstStyle/>
        <a:p>
          <a:endParaRPr lang="en-US"/>
        </a:p>
      </dgm:t>
    </dgm:pt>
    <dgm:pt modelId="{B2F7E835-73D9-473E-8864-B75EE4F53849}" type="pres">
      <dgm:prSet presAssocID="{258004C6-3240-4B30-8E9F-929C3CD5F299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F8DB9465-F5A2-40C0-B844-128F75538A7E}" type="pres">
      <dgm:prSet presAssocID="{64A36C88-AAA9-459A-9C99-D87F7E684B8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6109D-378B-41A6-BB10-114564943C50}" type="pres">
      <dgm:prSet presAssocID="{469EC882-E0BE-4A6C-B61F-39CF50AB23EF}" presName="parTrans" presStyleLbl="sibTrans2D1" presStyleIdx="1" presStyleCnt="6"/>
      <dgm:spPr/>
      <dgm:t>
        <a:bodyPr/>
        <a:lstStyle/>
        <a:p>
          <a:endParaRPr lang="en-US"/>
        </a:p>
      </dgm:t>
    </dgm:pt>
    <dgm:pt modelId="{7E322FB2-5873-4B00-A134-7C3AEB188230}" type="pres">
      <dgm:prSet presAssocID="{469EC882-E0BE-4A6C-B61F-39CF50AB23EF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5097FB22-F11C-439B-8C7E-7FA45BC45171}" type="pres">
      <dgm:prSet presAssocID="{71BF212D-0984-4444-BCD8-546C6E4FEC4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DD175-D1CF-4847-87F9-1A51B47890F9}" type="pres">
      <dgm:prSet presAssocID="{230E70BF-BCDA-4880-AC10-6A703EC7CC0A}" presName="parTrans" presStyleLbl="sibTrans2D1" presStyleIdx="2" presStyleCnt="6"/>
      <dgm:spPr/>
      <dgm:t>
        <a:bodyPr/>
        <a:lstStyle/>
        <a:p>
          <a:endParaRPr lang="en-US"/>
        </a:p>
      </dgm:t>
    </dgm:pt>
    <dgm:pt modelId="{25E46D7B-10D5-40E8-9F39-5A2229AA962E}" type="pres">
      <dgm:prSet presAssocID="{230E70BF-BCDA-4880-AC10-6A703EC7CC0A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6D16C002-9CB7-4195-8C94-1916D861D904}" type="pres">
      <dgm:prSet presAssocID="{A3D6EB73-7CA6-44C4-9B19-A473F20151E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C10D0-3155-4B3A-B65B-DD9B1A5468FD}" type="pres">
      <dgm:prSet presAssocID="{911C977E-FE0B-4990-9FB0-BE8147D4F302}" presName="parTrans" presStyleLbl="sibTrans2D1" presStyleIdx="3" presStyleCnt="6"/>
      <dgm:spPr/>
      <dgm:t>
        <a:bodyPr/>
        <a:lstStyle/>
        <a:p>
          <a:endParaRPr lang="en-US"/>
        </a:p>
      </dgm:t>
    </dgm:pt>
    <dgm:pt modelId="{1C4B2A52-4A69-47AF-A728-965D4057C0DA}" type="pres">
      <dgm:prSet presAssocID="{911C977E-FE0B-4990-9FB0-BE8147D4F302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CD2612E9-7BF6-491A-A523-E6A1F85ABA36}" type="pres">
      <dgm:prSet presAssocID="{B4CA4DBE-BFBD-461B-B251-BCF8FCC78BC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602829-3FCF-4EE3-8339-E6021AF91FD3}" type="pres">
      <dgm:prSet presAssocID="{4F640988-9C15-40B7-AD30-935EC374A82E}" presName="parTrans" presStyleLbl="sibTrans2D1" presStyleIdx="4" presStyleCnt="6"/>
      <dgm:spPr/>
      <dgm:t>
        <a:bodyPr/>
        <a:lstStyle/>
        <a:p>
          <a:endParaRPr lang="en-US"/>
        </a:p>
      </dgm:t>
    </dgm:pt>
    <dgm:pt modelId="{721726E2-BF5E-48E0-9644-CC61D8F1044C}" type="pres">
      <dgm:prSet presAssocID="{4F640988-9C15-40B7-AD30-935EC374A82E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D562CBD6-50C0-43D0-AE85-AA20C14CD757}" type="pres">
      <dgm:prSet presAssocID="{215A4C6C-78C7-4FF7-91CB-D0A0D0BA885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9BA05-45E0-4E2C-9B9C-0426797B2363}" type="pres">
      <dgm:prSet presAssocID="{F456756D-5CDA-479E-A790-D542BB688F53}" presName="parTrans" presStyleLbl="sibTrans2D1" presStyleIdx="5" presStyleCnt="6"/>
      <dgm:spPr/>
      <dgm:t>
        <a:bodyPr/>
        <a:lstStyle/>
        <a:p>
          <a:endParaRPr lang="en-US"/>
        </a:p>
      </dgm:t>
    </dgm:pt>
    <dgm:pt modelId="{026EA5DB-2C9D-450A-A161-04FFA6A2AEE1}" type="pres">
      <dgm:prSet presAssocID="{F456756D-5CDA-479E-A790-D542BB688F53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A15FE90E-6062-4E59-B960-72EF9FA68A8C}" type="pres">
      <dgm:prSet presAssocID="{F23A526A-E6EE-40B8-BF0B-85D534CEAC0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24F81D-48F9-44BE-81F3-2D5DCE7BCF31}" type="presOf" srcId="{215A4C6C-78C7-4FF7-91CB-D0A0D0BA885B}" destId="{D562CBD6-50C0-43D0-AE85-AA20C14CD757}" srcOrd="0" destOrd="0" presId="urn:microsoft.com/office/officeart/2005/8/layout/radial5"/>
    <dgm:cxn modelId="{752D5F13-544A-4085-88EA-2EC6024D628F}" type="presOf" srcId="{469EC882-E0BE-4A6C-B61F-39CF50AB23EF}" destId="{7E322FB2-5873-4B00-A134-7C3AEB188230}" srcOrd="1" destOrd="0" presId="urn:microsoft.com/office/officeart/2005/8/layout/radial5"/>
    <dgm:cxn modelId="{AE801C07-F8A0-452B-AA0F-DCD235D87EB6}" type="presOf" srcId="{A3D6EB73-7CA6-44C4-9B19-A473F20151E1}" destId="{6D16C002-9CB7-4195-8C94-1916D861D904}" srcOrd="0" destOrd="0" presId="urn:microsoft.com/office/officeart/2005/8/layout/radial5"/>
    <dgm:cxn modelId="{D3F697F4-11DE-448F-8837-1BDE7500BC01}" srcId="{0C215721-335D-4D66-AF17-A6FD269FCCBB}" destId="{48E8D1C4-A94B-41AF-9045-6A03788AF776}" srcOrd="0" destOrd="0" parTransId="{AFA100F0-C5CE-4B8A-9248-A2E9E0331D73}" sibTransId="{42DBB626-B493-4D9E-9D13-1F5D5BFCC448}"/>
    <dgm:cxn modelId="{784647DA-5C3D-4D4C-AEC2-CB5E6BE2A47B}" srcId="{48E8D1C4-A94B-41AF-9045-6A03788AF776}" destId="{A3D6EB73-7CA6-44C4-9B19-A473F20151E1}" srcOrd="2" destOrd="0" parTransId="{230E70BF-BCDA-4880-AC10-6A703EC7CC0A}" sibTransId="{0BD653A1-A3AB-4726-8059-DD9FE9B33142}"/>
    <dgm:cxn modelId="{69068796-BFE9-4947-AD25-A366671F1901}" srcId="{48E8D1C4-A94B-41AF-9045-6A03788AF776}" destId="{F23A526A-E6EE-40B8-BF0B-85D534CEAC0A}" srcOrd="5" destOrd="0" parTransId="{F456756D-5CDA-479E-A790-D542BB688F53}" sibTransId="{19DB3F46-997E-4B29-BF38-06A67AD36072}"/>
    <dgm:cxn modelId="{169410EC-7BDF-4EF1-AD9B-132BBCF192D2}" type="presOf" srcId="{B4CA4DBE-BFBD-461B-B251-BCF8FCC78BCA}" destId="{CD2612E9-7BF6-491A-A523-E6A1F85ABA36}" srcOrd="0" destOrd="0" presId="urn:microsoft.com/office/officeart/2005/8/layout/radial5"/>
    <dgm:cxn modelId="{4995320A-434D-4E4C-B576-79F255E8463C}" type="presOf" srcId="{230E70BF-BCDA-4880-AC10-6A703EC7CC0A}" destId="{25E46D7B-10D5-40E8-9F39-5A2229AA962E}" srcOrd="1" destOrd="0" presId="urn:microsoft.com/office/officeart/2005/8/layout/radial5"/>
    <dgm:cxn modelId="{E4D4BA52-DCEB-4489-B465-3C3F4A25C884}" type="presOf" srcId="{F456756D-5CDA-479E-A790-D542BB688F53}" destId="{E039BA05-45E0-4E2C-9B9C-0426797B2363}" srcOrd="0" destOrd="0" presId="urn:microsoft.com/office/officeart/2005/8/layout/radial5"/>
    <dgm:cxn modelId="{4CB60F84-AE38-4BC3-BDE7-50EE1670912C}" type="presOf" srcId="{64A36C88-AAA9-459A-9C99-D87F7E684B80}" destId="{F8DB9465-F5A2-40C0-B844-128F75538A7E}" srcOrd="0" destOrd="0" presId="urn:microsoft.com/office/officeart/2005/8/layout/radial5"/>
    <dgm:cxn modelId="{BBA9029B-2AB8-49CA-8E1B-A043656B7373}" type="presOf" srcId="{258004C6-3240-4B30-8E9F-929C3CD5F299}" destId="{4A2C636B-E226-4937-B92A-8874D675DE8C}" srcOrd="0" destOrd="0" presId="urn:microsoft.com/office/officeart/2005/8/layout/radial5"/>
    <dgm:cxn modelId="{D6FC4234-BCAD-4BC0-9C2B-4745C2E297A3}" type="presOf" srcId="{258004C6-3240-4B30-8E9F-929C3CD5F299}" destId="{B2F7E835-73D9-473E-8864-B75EE4F53849}" srcOrd="1" destOrd="0" presId="urn:microsoft.com/office/officeart/2005/8/layout/radial5"/>
    <dgm:cxn modelId="{D6AABC67-A8C1-467C-8680-96B1CD02CA00}" type="presOf" srcId="{48E8D1C4-A94B-41AF-9045-6A03788AF776}" destId="{BA63AF4B-7ECA-4C46-8F16-B2B0E9FCB602}" srcOrd="0" destOrd="0" presId="urn:microsoft.com/office/officeart/2005/8/layout/radial5"/>
    <dgm:cxn modelId="{A5C24CB6-22D1-45A0-9CD4-1F0B4D1B1C0D}" srcId="{48E8D1C4-A94B-41AF-9045-6A03788AF776}" destId="{64A36C88-AAA9-459A-9C99-D87F7E684B80}" srcOrd="0" destOrd="0" parTransId="{258004C6-3240-4B30-8E9F-929C3CD5F299}" sibTransId="{31131BC7-049F-40FC-876D-3BB6C69372AA}"/>
    <dgm:cxn modelId="{D1310327-7F31-462A-8BA1-334C856544E7}" type="presOf" srcId="{4F640988-9C15-40B7-AD30-935EC374A82E}" destId="{721726E2-BF5E-48E0-9644-CC61D8F1044C}" srcOrd="1" destOrd="0" presId="urn:microsoft.com/office/officeart/2005/8/layout/radial5"/>
    <dgm:cxn modelId="{E6C9ADE7-A940-4A94-BA28-2D9B575563BA}" srcId="{48E8D1C4-A94B-41AF-9045-6A03788AF776}" destId="{215A4C6C-78C7-4FF7-91CB-D0A0D0BA885B}" srcOrd="4" destOrd="0" parTransId="{4F640988-9C15-40B7-AD30-935EC374A82E}" sibTransId="{862849ED-4087-494D-BCF7-6E1DA482258B}"/>
    <dgm:cxn modelId="{DD776078-BBC3-40E0-86CC-089CEBFF0332}" type="presOf" srcId="{0C215721-335D-4D66-AF17-A6FD269FCCBB}" destId="{9EE75EBB-D91A-41EE-ADD2-D7AC25A8E4B0}" srcOrd="0" destOrd="0" presId="urn:microsoft.com/office/officeart/2005/8/layout/radial5"/>
    <dgm:cxn modelId="{05F24DC8-2D67-4147-99FA-6DCED8B6B5D8}" type="presOf" srcId="{911C977E-FE0B-4990-9FB0-BE8147D4F302}" destId="{D57C10D0-3155-4B3A-B65B-DD9B1A5468FD}" srcOrd="0" destOrd="0" presId="urn:microsoft.com/office/officeart/2005/8/layout/radial5"/>
    <dgm:cxn modelId="{E0654A7D-BD74-4E07-9D5C-0257F19535FE}" type="presOf" srcId="{4F640988-9C15-40B7-AD30-935EC374A82E}" destId="{49602829-3FCF-4EE3-8339-E6021AF91FD3}" srcOrd="0" destOrd="0" presId="urn:microsoft.com/office/officeart/2005/8/layout/radial5"/>
    <dgm:cxn modelId="{01332F6D-E76E-4873-9159-B610719197F6}" type="presOf" srcId="{F456756D-5CDA-479E-A790-D542BB688F53}" destId="{026EA5DB-2C9D-450A-A161-04FFA6A2AEE1}" srcOrd="1" destOrd="0" presId="urn:microsoft.com/office/officeart/2005/8/layout/radial5"/>
    <dgm:cxn modelId="{F6C50813-53F0-415B-95A3-D34B4A67AFFA}" srcId="{48E8D1C4-A94B-41AF-9045-6A03788AF776}" destId="{71BF212D-0984-4444-BCD8-546C6E4FEC4F}" srcOrd="1" destOrd="0" parTransId="{469EC882-E0BE-4A6C-B61F-39CF50AB23EF}" sibTransId="{00F6A03E-AEFB-4983-BE0F-C04106403A65}"/>
    <dgm:cxn modelId="{140700CE-93CA-4C42-A9D7-E5CB0B55D18E}" type="presOf" srcId="{469EC882-E0BE-4A6C-B61F-39CF50AB23EF}" destId="{91C6109D-378B-41A6-BB10-114564943C50}" srcOrd="0" destOrd="0" presId="urn:microsoft.com/office/officeart/2005/8/layout/radial5"/>
    <dgm:cxn modelId="{8882BE11-973E-4AD2-BC91-ACF70C99205D}" type="presOf" srcId="{71BF212D-0984-4444-BCD8-546C6E4FEC4F}" destId="{5097FB22-F11C-439B-8C7E-7FA45BC45171}" srcOrd="0" destOrd="0" presId="urn:microsoft.com/office/officeart/2005/8/layout/radial5"/>
    <dgm:cxn modelId="{47E7C8CE-0E29-4EBA-B8DD-B5CA7C234CDB}" type="presOf" srcId="{230E70BF-BCDA-4880-AC10-6A703EC7CC0A}" destId="{CDBDD175-D1CF-4847-87F9-1A51B47890F9}" srcOrd="0" destOrd="0" presId="urn:microsoft.com/office/officeart/2005/8/layout/radial5"/>
    <dgm:cxn modelId="{5B0E9FE2-77E0-4449-8C04-54648E0C7972}" type="presOf" srcId="{F23A526A-E6EE-40B8-BF0B-85D534CEAC0A}" destId="{A15FE90E-6062-4E59-B960-72EF9FA68A8C}" srcOrd="0" destOrd="0" presId="urn:microsoft.com/office/officeart/2005/8/layout/radial5"/>
    <dgm:cxn modelId="{1E8F9438-40B2-46D4-9FD5-83EDB2EAA9EB}" srcId="{48E8D1C4-A94B-41AF-9045-6A03788AF776}" destId="{B4CA4DBE-BFBD-461B-B251-BCF8FCC78BCA}" srcOrd="3" destOrd="0" parTransId="{911C977E-FE0B-4990-9FB0-BE8147D4F302}" sibTransId="{8F4036EA-30F2-417C-BE22-88A25FDF338B}"/>
    <dgm:cxn modelId="{7C9AE557-9A24-4788-B456-5AF7ABA60B19}" type="presOf" srcId="{911C977E-FE0B-4990-9FB0-BE8147D4F302}" destId="{1C4B2A52-4A69-47AF-A728-965D4057C0DA}" srcOrd="1" destOrd="0" presId="urn:microsoft.com/office/officeart/2005/8/layout/radial5"/>
    <dgm:cxn modelId="{F14AA2CB-7BFE-4C09-9B97-67460D1FEACE}" type="presParOf" srcId="{9EE75EBB-D91A-41EE-ADD2-D7AC25A8E4B0}" destId="{BA63AF4B-7ECA-4C46-8F16-B2B0E9FCB602}" srcOrd="0" destOrd="0" presId="urn:microsoft.com/office/officeart/2005/8/layout/radial5"/>
    <dgm:cxn modelId="{D5AD9C16-FF0D-44F1-B637-7F9BB293B3C9}" type="presParOf" srcId="{9EE75EBB-D91A-41EE-ADD2-D7AC25A8E4B0}" destId="{4A2C636B-E226-4937-B92A-8874D675DE8C}" srcOrd="1" destOrd="0" presId="urn:microsoft.com/office/officeart/2005/8/layout/radial5"/>
    <dgm:cxn modelId="{9F784D4E-7D17-4B32-9DE0-13C1BB67B040}" type="presParOf" srcId="{4A2C636B-E226-4937-B92A-8874D675DE8C}" destId="{B2F7E835-73D9-473E-8864-B75EE4F53849}" srcOrd="0" destOrd="0" presId="urn:microsoft.com/office/officeart/2005/8/layout/radial5"/>
    <dgm:cxn modelId="{D011B832-CA96-4AA5-B5FC-6DFA518E7125}" type="presParOf" srcId="{9EE75EBB-D91A-41EE-ADD2-D7AC25A8E4B0}" destId="{F8DB9465-F5A2-40C0-B844-128F75538A7E}" srcOrd="2" destOrd="0" presId="urn:microsoft.com/office/officeart/2005/8/layout/radial5"/>
    <dgm:cxn modelId="{016BB5A9-72E2-46E5-8E01-3031DF2580AB}" type="presParOf" srcId="{9EE75EBB-D91A-41EE-ADD2-D7AC25A8E4B0}" destId="{91C6109D-378B-41A6-BB10-114564943C50}" srcOrd="3" destOrd="0" presId="urn:microsoft.com/office/officeart/2005/8/layout/radial5"/>
    <dgm:cxn modelId="{4FD0E860-3837-4A96-B537-5FF4E4776964}" type="presParOf" srcId="{91C6109D-378B-41A6-BB10-114564943C50}" destId="{7E322FB2-5873-4B00-A134-7C3AEB188230}" srcOrd="0" destOrd="0" presId="urn:microsoft.com/office/officeart/2005/8/layout/radial5"/>
    <dgm:cxn modelId="{BDCAB810-3835-4BFB-8A12-34E5D6AC40A4}" type="presParOf" srcId="{9EE75EBB-D91A-41EE-ADD2-D7AC25A8E4B0}" destId="{5097FB22-F11C-439B-8C7E-7FA45BC45171}" srcOrd="4" destOrd="0" presId="urn:microsoft.com/office/officeart/2005/8/layout/radial5"/>
    <dgm:cxn modelId="{0F66B0A0-1917-44BB-B94A-1C7015CCF8A9}" type="presParOf" srcId="{9EE75EBB-D91A-41EE-ADD2-D7AC25A8E4B0}" destId="{CDBDD175-D1CF-4847-87F9-1A51B47890F9}" srcOrd="5" destOrd="0" presId="urn:microsoft.com/office/officeart/2005/8/layout/radial5"/>
    <dgm:cxn modelId="{BAED2527-4372-4AEC-88C3-AA91F0BB7518}" type="presParOf" srcId="{CDBDD175-D1CF-4847-87F9-1A51B47890F9}" destId="{25E46D7B-10D5-40E8-9F39-5A2229AA962E}" srcOrd="0" destOrd="0" presId="urn:microsoft.com/office/officeart/2005/8/layout/radial5"/>
    <dgm:cxn modelId="{184248E9-3CF0-4AAE-BFD1-A8B23F19A017}" type="presParOf" srcId="{9EE75EBB-D91A-41EE-ADD2-D7AC25A8E4B0}" destId="{6D16C002-9CB7-4195-8C94-1916D861D904}" srcOrd="6" destOrd="0" presId="urn:microsoft.com/office/officeart/2005/8/layout/radial5"/>
    <dgm:cxn modelId="{4F5CFA24-189F-4288-AF10-41888B95F959}" type="presParOf" srcId="{9EE75EBB-D91A-41EE-ADD2-D7AC25A8E4B0}" destId="{D57C10D0-3155-4B3A-B65B-DD9B1A5468FD}" srcOrd="7" destOrd="0" presId="urn:microsoft.com/office/officeart/2005/8/layout/radial5"/>
    <dgm:cxn modelId="{C91EEF33-C713-4CC3-B9E7-6955AAE17CD4}" type="presParOf" srcId="{D57C10D0-3155-4B3A-B65B-DD9B1A5468FD}" destId="{1C4B2A52-4A69-47AF-A728-965D4057C0DA}" srcOrd="0" destOrd="0" presId="urn:microsoft.com/office/officeart/2005/8/layout/radial5"/>
    <dgm:cxn modelId="{085E7B12-CD38-4BBF-88A8-57BFF3DE48B0}" type="presParOf" srcId="{9EE75EBB-D91A-41EE-ADD2-D7AC25A8E4B0}" destId="{CD2612E9-7BF6-491A-A523-E6A1F85ABA36}" srcOrd="8" destOrd="0" presId="urn:microsoft.com/office/officeart/2005/8/layout/radial5"/>
    <dgm:cxn modelId="{A36B09C3-7CE8-4AF6-BC1E-E7440BAEAA59}" type="presParOf" srcId="{9EE75EBB-D91A-41EE-ADD2-D7AC25A8E4B0}" destId="{49602829-3FCF-4EE3-8339-E6021AF91FD3}" srcOrd="9" destOrd="0" presId="urn:microsoft.com/office/officeart/2005/8/layout/radial5"/>
    <dgm:cxn modelId="{29D7E6B3-F09F-4891-90C9-313F89005D53}" type="presParOf" srcId="{49602829-3FCF-4EE3-8339-E6021AF91FD3}" destId="{721726E2-BF5E-48E0-9644-CC61D8F1044C}" srcOrd="0" destOrd="0" presId="urn:microsoft.com/office/officeart/2005/8/layout/radial5"/>
    <dgm:cxn modelId="{193B6547-94F6-4C51-B852-9354178143B5}" type="presParOf" srcId="{9EE75EBB-D91A-41EE-ADD2-D7AC25A8E4B0}" destId="{D562CBD6-50C0-43D0-AE85-AA20C14CD757}" srcOrd="10" destOrd="0" presId="urn:microsoft.com/office/officeart/2005/8/layout/radial5"/>
    <dgm:cxn modelId="{6F87C63A-2D51-4E8B-B957-7F35399DFB89}" type="presParOf" srcId="{9EE75EBB-D91A-41EE-ADD2-D7AC25A8E4B0}" destId="{E039BA05-45E0-4E2C-9B9C-0426797B2363}" srcOrd="11" destOrd="0" presId="urn:microsoft.com/office/officeart/2005/8/layout/radial5"/>
    <dgm:cxn modelId="{5D693E5C-1AC1-446A-8570-497EFF637A25}" type="presParOf" srcId="{E039BA05-45E0-4E2C-9B9C-0426797B2363}" destId="{026EA5DB-2C9D-450A-A161-04FFA6A2AEE1}" srcOrd="0" destOrd="0" presId="urn:microsoft.com/office/officeart/2005/8/layout/radial5"/>
    <dgm:cxn modelId="{63CC1C06-5488-4071-AD12-26C963231153}" type="presParOf" srcId="{9EE75EBB-D91A-41EE-ADD2-D7AC25A8E4B0}" destId="{A15FE90E-6062-4E59-B960-72EF9FA68A8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51674A-2EC7-4605-9B24-FCE5F31EA55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F335DA3-733C-4465-9D58-326AC3BE5EB4}">
      <dgm:prSet/>
      <dgm:spPr/>
      <dgm:t>
        <a:bodyPr/>
        <a:lstStyle/>
        <a:p>
          <a:pPr rtl="0"/>
          <a:r>
            <a:rPr lang="pt-BR" smtClean="0"/>
            <a:t>Ferramental teórico e conceitual</a:t>
          </a:r>
          <a:endParaRPr lang="pt-BR"/>
        </a:p>
      </dgm:t>
    </dgm:pt>
    <dgm:pt modelId="{4A8AC56A-DCF6-4DD0-A3AE-D7DD595C1115}" type="parTrans" cxnId="{BCFD1BD9-5BEE-4DA1-B8BF-48F94D97B9C8}">
      <dgm:prSet/>
      <dgm:spPr/>
      <dgm:t>
        <a:bodyPr/>
        <a:lstStyle/>
        <a:p>
          <a:endParaRPr lang="pt-BR"/>
        </a:p>
      </dgm:t>
    </dgm:pt>
    <dgm:pt modelId="{6C96FFCC-9060-4955-9E96-F4FFD6922F46}" type="sibTrans" cxnId="{BCFD1BD9-5BEE-4DA1-B8BF-48F94D97B9C8}">
      <dgm:prSet/>
      <dgm:spPr/>
      <dgm:t>
        <a:bodyPr/>
        <a:lstStyle/>
        <a:p>
          <a:endParaRPr lang="pt-BR"/>
        </a:p>
      </dgm:t>
    </dgm:pt>
    <dgm:pt modelId="{3781AD56-D117-41C1-858F-907C2E2E0D40}">
      <dgm:prSet/>
      <dgm:spPr/>
      <dgm:t>
        <a:bodyPr/>
        <a:lstStyle/>
        <a:p>
          <a:pPr rtl="0"/>
          <a:r>
            <a:rPr lang="pt-BR" smtClean="0"/>
            <a:t>Padronização e normatização</a:t>
          </a:r>
          <a:endParaRPr lang="pt-BR"/>
        </a:p>
      </dgm:t>
    </dgm:pt>
    <dgm:pt modelId="{B9E72B21-8AD7-4D47-9700-9B10F369EA34}" type="parTrans" cxnId="{ED3945E1-BC2C-437D-961A-4A807BEEEADC}">
      <dgm:prSet/>
      <dgm:spPr/>
      <dgm:t>
        <a:bodyPr/>
        <a:lstStyle/>
        <a:p>
          <a:endParaRPr lang="pt-BR"/>
        </a:p>
      </dgm:t>
    </dgm:pt>
    <dgm:pt modelId="{9800F33B-FADA-4924-AE15-C821D6F773D9}" type="sibTrans" cxnId="{ED3945E1-BC2C-437D-961A-4A807BEEEADC}">
      <dgm:prSet/>
      <dgm:spPr/>
      <dgm:t>
        <a:bodyPr/>
        <a:lstStyle/>
        <a:p>
          <a:endParaRPr lang="pt-BR"/>
        </a:p>
      </dgm:t>
    </dgm:pt>
    <dgm:pt modelId="{AA86F9A9-3A7F-439D-8072-076216EDE32E}">
      <dgm:prSet/>
      <dgm:spPr/>
      <dgm:t>
        <a:bodyPr/>
        <a:lstStyle/>
        <a:p>
          <a:pPr rtl="0"/>
          <a:r>
            <a:rPr lang="pt-BR" smtClean="0"/>
            <a:t>Apoio na elaboração do diagnóstico e do planejamento</a:t>
          </a:r>
          <a:endParaRPr lang="pt-BR"/>
        </a:p>
      </dgm:t>
    </dgm:pt>
    <dgm:pt modelId="{735C3CCB-FDA8-437E-85B7-8AA0580D2093}" type="parTrans" cxnId="{B9D7B98D-5E68-4970-8741-B2A2312BA443}">
      <dgm:prSet/>
      <dgm:spPr/>
      <dgm:t>
        <a:bodyPr/>
        <a:lstStyle/>
        <a:p>
          <a:endParaRPr lang="pt-BR"/>
        </a:p>
      </dgm:t>
    </dgm:pt>
    <dgm:pt modelId="{175DE221-AE00-4823-8A53-E86100E92DA6}" type="sibTrans" cxnId="{B9D7B98D-5E68-4970-8741-B2A2312BA443}">
      <dgm:prSet/>
      <dgm:spPr/>
      <dgm:t>
        <a:bodyPr/>
        <a:lstStyle/>
        <a:p>
          <a:endParaRPr lang="pt-BR"/>
        </a:p>
      </dgm:t>
    </dgm:pt>
    <dgm:pt modelId="{37FB5A0E-0BE4-492F-A093-4BCE2DAF9037}">
      <dgm:prSet/>
      <dgm:spPr/>
      <dgm:t>
        <a:bodyPr/>
        <a:lstStyle/>
        <a:p>
          <a:pPr rtl="0"/>
          <a:r>
            <a:rPr lang="pt-BR" smtClean="0"/>
            <a:t>Acompanhamento e transparência na execução</a:t>
          </a:r>
          <a:endParaRPr lang="pt-BR"/>
        </a:p>
      </dgm:t>
    </dgm:pt>
    <dgm:pt modelId="{76BDC743-9F6B-4E82-A8F8-89EFAF3AC86B}" type="parTrans" cxnId="{BC5A1DA4-BCA1-44A5-80C6-221DEC080B1D}">
      <dgm:prSet/>
      <dgm:spPr/>
      <dgm:t>
        <a:bodyPr/>
        <a:lstStyle/>
        <a:p>
          <a:endParaRPr lang="pt-BR"/>
        </a:p>
      </dgm:t>
    </dgm:pt>
    <dgm:pt modelId="{6D297BBC-4083-438E-97E8-0811698A1F25}" type="sibTrans" cxnId="{BC5A1DA4-BCA1-44A5-80C6-221DEC080B1D}">
      <dgm:prSet/>
      <dgm:spPr/>
      <dgm:t>
        <a:bodyPr/>
        <a:lstStyle/>
        <a:p>
          <a:endParaRPr lang="pt-BR"/>
        </a:p>
      </dgm:t>
    </dgm:pt>
    <dgm:pt modelId="{2712681E-0948-492D-A2F4-DDE38B56EB8C}">
      <dgm:prSet/>
      <dgm:spPr/>
      <dgm:t>
        <a:bodyPr/>
        <a:lstStyle/>
        <a:p>
          <a:pPr rtl="0"/>
          <a:r>
            <a:rPr lang="pt-BR" smtClean="0"/>
            <a:t>Participação da comunidade escolar em todas as etapas</a:t>
          </a:r>
          <a:endParaRPr lang="pt-BR"/>
        </a:p>
      </dgm:t>
    </dgm:pt>
    <dgm:pt modelId="{09CE4634-D179-4A2A-B3CD-5C79465657B5}" type="parTrans" cxnId="{63EACF19-CC3D-47E5-88D5-A2566C7D18FE}">
      <dgm:prSet/>
      <dgm:spPr/>
      <dgm:t>
        <a:bodyPr/>
        <a:lstStyle/>
        <a:p>
          <a:endParaRPr lang="pt-BR"/>
        </a:p>
      </dgm:t>
    </dgm:pt>
    <dgm:pt modelId="{A8083A9C-F3FA-40DB-BC36-8B5212CAB68A}" type="sibTrans" cxnId="{63EACF19-CC3D-47E5-88D5-A2566C7D18FE}">
      <dgm:prSet/>
      <dgm:spPr/>
      <dgm:t>
        <a:bodyPr/>
        <a:lstStyle/>
        <a:p>
          <a:endParaRPr lang="pt-BR"/>
        </a:p>
      </dgm:t>
    </dgm:pt>
    <dgm:pt modelId="{AD502EA8-A6EF-46FB-9239-5A7538ED2A38}">
      <dgm:prSet/>
      <dgm:spPr/>
      <dgm:t>
        <a:bodyPr/>
        <a:lstStyle/>
        <a:p>
          <a:pPr rtl="0"/>
          <a:r>
            <a:rPr lang="pt-BR" smtClean="0"/>
            <a:t>Melhoria contínua do instrumento</a:t>
          </a:r>
          <a:endParaRPr lang="pt-BR"/>
        </a:p>
      </dgm:t>
    </dgm:pt>
    <dgm:pt modelId="{BDE19BC2-5244-48CB-8948-78BF05B43FBF}" type="parTrans" cxnId="{E8E8F71F-F3A2-4D14-9EEE-9EA5D1CA063D}">
      <dgm:prSet/>
      <dgm:spPr/>
      <dgm:t>
        <a:bodyPr/>
        <a:lstStyle/>
        <a:p>
          <a:endParaRPr lang="pt-BR"/>
        </a:p>
      </dgm:t>
    </dgm:pt>
    <dgm:pt modelId="{8B9DACCE-665B-400F-9D96-1D7482121F37}" type="sibTrans" cxnId="{E8E8F71F-F3A2-4D14-9EEE-9EA5D1CA063D}">
      <dgm:prSet/>
      <dgm:spPr/>
      <dgm:t>
        <a:bodyPr/>
        <a:lstStyle/>
        <a:p>
          <a:endParaRPr lang="pt-BR"/>
        </a:p>
      </dgm:t>
    </dgm:pt>
    <dgm:pt modelId="{46074033-703A-4F69-A653-9760CA58BA7E}">
      <dgm:prSet/>
      <dgm:spPr/>
      <dgm:t>
        <a:bodyPr/>
        <a:lstStyle/>
        <a:p>
          <a:pPr rtl="0"/>
          <a:r>
            <a:rPr lang="pt-BR" smtClean="0"/>
            <a:t>Aderência à realidade escolar de SP</a:t>
          </a:r>
          <a:endParaRPr lang="pt-BR"/>
        </a:p>
      </dgm:t>
    </dgm:pt>
    <dgm:pt modelId="{41D0EF35-6365-4E7E-9904-E502C182505D}" type="parTrans" cxnId="{22267D3A-0757-4CF8-B3D2-CCDB3E691060}">
      <dgm:prSet/>
      <dgm:spPr/>
      <dgm:t>
        <a:bodyPr/>
        <a:lstStyle/>
        <a:p>
          <a:endParaRPr lang="en-US"/>
        </a:p>
      </dgm:t>
    </dgm:pt>
    <dgm:pt modelId="{685711D1-BFB7-4C41-8ADB-D991C3BA6012}" type="sibTrans" cxnId="{22267D3A-0757-4CF8-B3D2-CCDB3E691060}">
      <dgm:prSet/>
      <dgm:spPr/>
      <dgm:t>
        <a:bodyPr/>
        <a:lstStyle/>
        <a:p>
          <a:endParaRPr lang="en-US"/>
        </a:p>
      </dgm:t>
    </dgm:pt>
    <dgm:pt modelId="{C71A011C-1006-40EA-93EC-43AF8DCDF26F}" type="pres">
      <dgm:prSet presAssocID="{D951674A-2EC7-4605-9B24-FCE5F31EA5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D4233E85-5C6D-4BDB-87FE-DB63732AB1E0}" type="pres">
      <dgm:prSet presAssocID="{D951674A-2EC7-4605-9B24-FCE5F31EA557}" presName="Name1" presStyleCnt="0"/>
      <dgm:spPr/>
    </dgm:pt>
    <dgm:pt modelId="{D8D70A58-27BB-4DFC-90E2-A17EF2AEA824}" type="pres">
      <dgm:prSet presAssocID="{D951674A-2EC7-4605-9B24-FCE5F31EA557}" presName="cycle" presStyleCnt="0"/>
      <dgm:spPr/>
    </dgm:pt>
    <dgm:pt modelId="{0A8FFD0E-09F7-4EEC-93AE-B9736840C102}" type="pres">
      <dgm:prSet presAssocID="{D951674A-2EC7-4605-9B24-FCE5F31EA557}" presName="srcNode" presStyleLbl="node1" presStyleIdx="0" presStyleCnt="7"/>
      <dgm:spPr/>
    </dgm:pt>
    <dgm:pt modelId="{2B383C1A-7EAB-432F-97AF-0D28E1D9C374}" type="pres">
      <dgm:prSet presAssocID="{D951674A-2EC7-4605-9B24-FCE5F31EA557}" presName="conn" presStyleLbl="parChTrans1D2" presStyleIdx="0" presStyleCnt="1"/>
      <dgm:spPr/>
      <dgm:t>
        <a:bodyPr/>
        <a:lstStyle/>
        <a:p>
          <a:endParaRPr lang="pt-BR"/>
        </a:p>
      </dgm:t>
    </dgm:pt>
    <dgm:pt modelId="{2AFD0A90-98D5-4DCA-A528-8EFA58B6306F}" type="pres">
      <dgm:prSet presAssocID="{D951674A-2EC7-4605-9B24-FCE5F31EA557}" presName="extraNode" presStyleLbl="node1" presStyleIdx="0" presStyleCnt="7"/>
      <dgm:spPr/>
    </dgm:pt>
    <dgm:pt modelId="{B1F1B39C-DBDC-40F9-8DE1-B208F026F53F}" type="pres">
      <dgm:prSet presAssocID="{D951674A-2EC7-4605-9B24-FCE5F31EA557}" presName="dstNode" presStyleLbl="node1" presStyleIdx="0" presStyleCnt="7"/>
      <dgm:spPr/>
    </dgm:pt>
    <dgm:pt modelId="{9A608F09-69B5-428F-BBB9-99F89035E36A}" type="pres">
      <dgm:prSet presAssocID="{CF335DA3-733C-4465-9D58-326AC3BE5EB4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9753CA4-2706-4B0D-84CC-64D52A925142}" type="pres">
      <dgm:prSet presAssocID="{CF335DA3-733C-4465-9D58-326AC3BE5EB4}" presName="accent_1" presStyleCnt="0"/>
      <dgm:spPr/>
    </dgm:pt>
    <dgm:pt modelId="{10E8854C-44A0-4B6A-B009-0DD83BACE545}" type="pres">
      <dgm:prSet presAssocID="{CF335DA3-733C-4465-9D58-326AC3BE5EB4}" presName="accentRepeatNode" presStyleLbl="solidFgAcc1" presStyleIdx="0" presStyleCnt="7"/>
      <dgm:spPr/>
    </dgm:pt>
    <dgm:pt modelId="{5CAF77A1-9F1C-423A-833B-07A0CA7D6EAF}" type="pres">
      <dgm:prSet presAssocID="{3781AD56-D117-41C1-858F-907C2E2E0D40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BD234A-1A0E-46E5-B96F-D822BCB24E32}" type="pres">
      <dgm:prSet presAssocID="{3781AD56-D117-41C1-858F-907C2E2E0D40}" presName="accent_2" presStyleCnt="0"/>
      <dgm:spPr/>
    </dgm:pt>
    <dgm:pt modelId="{A66855E7-81B4-4E80-98A3-88FC6775C948}" type="pres">
      <dgm:prSet presAssocID="{3781AD56-D117-41C1-858F-907C2E2E0D40}" presName="accentRepeatNode" presStyleLbl="solidFgAcc1" presStyleIdx="1" presStyleCnt="7"/>
      <dgm:spPr/>
    </dgm:pt>
    <dgm:pt modelId="{E06C089D-2461-4A61-B39B-412E8CFF2310}" type="pres">
      <dgm:prSet presAssocID="{46074033-703A-4F69-A653-9760CA58BA7E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95F63-3810-4CCF-B1B1-CEA384D9A33C}" type="pres">
      <dgm:prSet presAssocID="{46074033-703A-4F69-A653-9760CA58BA7E}" presName="accent_3" presStyleCnt="0"/>
      <dgm:spPr/>
    </dgm:pt>
    <dgm:pt modelId="{3A2660E2-4EC3-4ED3-AA61-989EC6D9E05E}" type="pres">
      <dgm:prSet presAssocID="{46074033-703A-4F69-A653-9760CA58BA7E}" presName="accentRepeatNode" presStyleLbl="solidFgAcc1" presStyleIdx="2" presStyleCnt="7"/>
      <dgm:spPr/>
    </dgm:pt>
    <dgm:pt modelId="{F0E9CB4B-6F6C-4F60-A718-8838E8F8B3EF}" type="pres">
      <dgm:prSet presAssocID="{AA86F9A9-3A7F-439D-8072-076216EDE32E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289E4F-D98E-4339-8B01-5C9B93FECC13}" type="pres">
      <dgm:prSet presAssocID="{AA86F9A9-3A7F-439D-8072-076216EDE32E}" presName="accent_4" presStyleCnt="0"/>
      <dgm:spPr/>
    </dgm:pt>
    <dgm:pt modelId="{54678139-8438-4E68-8C11-B88425CE6827}" type="pres">
      <dgm:prSet presAssocID="{AA86F9A9-3A7F-439D-8072-076216EDE32E}" presName="accentRepeatNode" presStyleLbl="solidFgAcc1" presStyleIdx="3" presStyleCnt="7"/>
      <dgm:spPr/>
    </dgm:pt>
    <dgm:pt modelId="{D9E05BBC-105C-472D-A52F-7E20380E2477}" type="pres">
      <dgm:prSet presAssocID="{37FB5A0E-0BE4-492F-A093-4BCE2DAF9037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962E9-E088-426C-B20B-6F6B6A606A1A}" type="pres">
      <dgm:prSet presAssocID="{37FB5A0E-0BE4-492F-A093-4BCE2DAF9037}" presName="accent_5" presStyleCnt="0"/>
      <dgm:spPr/>
    </dgm:pt>
    <dgm:pt modelId="{B4E48D53-A8B9-433F-B0E9-7E408DF31B2D}" type="pres">
      <dgm:prSet presAssocID="{37FB5A0E-0BE4-492F-A093-4BCE2DAF9037}" presName="accentRepeatNode" presStyleLbl="solidFgAcc1" presStyleIdx="4" presStyleCnt="7"/>
      <dgm:spPr/>
    </dgm:pt>
    <dgm:pt modelId="{AD571E8E-FD02-4791-848B-7AFCE8F4A530}" type="pres">
      <dgm:prSet presAssocID="{2712681E-0948-492D-A2F4-DDE38B56EB8C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563FE4-65D3-47D6-B507-CA31644E4EE8}" type="pres">
      <dgm:prSet presAssocID="{2712681E-0948-492D-A2F4-DDE38B56EB8C}" presName="accent_6" presStyleCnt="0"/>
      <dgm:spPr/>
    </dgm:pt>
    <dgm:pt modelId="{9FE5FB35-5FCF-41C0-9303-FC4BF4CE3A80}" type="pres">
      <dgm:prSet presAssocID="{2712681E-0948-492D-A2F4-DDE38B56EB8C}" presName="accentRepeatNode" presStyleLbl="solidFgAcc1" presStyleIdx="5" presStyleCnt="7"/>
      <dgm:spPr/>
    </dgm:pt>
    <dgm:pt modelId="{EB29F3A1-666B-492D-BEA2-25F7F71116E2}" type="pres">
      <dgm:prSet presAssocID="{AD502EA8-A6EF-46FB-9239-5A7538ED2A38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AECA49-B370-4893-B80A-6B7A9B484EC1}" type="pres">
      <dgm:prSet presAssocID="{AD502EA8-A6EF-46FB-9239-5A7538ED2A38}" presName="accent_7" presStyleCnt="0"/>
      <dgm:spPr/>
    </dgm:pt>
    <dgm:pt modelId="{04A977F3-27E6-465B-A5AB-B328CF82C520}" type="pres">
      <dgm:prSet presAssocID="{AD502EA8-A6EF-46FB-9239-5A7538ED2A38}" presName="accentRepeatNode" presStyleLbl="solidFgAcc1" presStyleIdx="6" presStyleCnt="7"/>
      <dgm:spPr/>
    </dgm:pt>
  </dgm:ptLst>
  <dgm:cxnLst>
    <dgm:cxn modelId="{4E578A98-1506-448F-80B6-6F5286EDC412}" type="presOf" srcId="{46074033-703A-4F69-A653-9760CA58BA7E}" destId="{E06C089D-2461-4A61-B39B-412E8CFF2310}" srcOrd="0" destOrd="0" presId="urn:microsoft.com/office/officeart/2008/layout/VerticalCurvedList"/>
    <dgm:cxn modelId="{F83C9B83-EE9B-45CD-8B52-B236AC2E71FB}" type="presOf" srcId="{2712681E-0948-492D-A2F4-DDE38B56EB8C}" destId="{AD571E8E-FD02-4791-848B-7AFCE8F4A530}" srcOrd="0" destOrd="0" presId="urn:microsoft.com/office/officeart/2008/layout/VerticalCurvedList"/>
    <dgm:cxn modelId="{B9D7B98D-5E68-4970-8741-B2A2312BA443}" srcId="{D951674A-2EC7-4605-9B24-FCE5F31EA557}" destId="{AA86F9A9-3A7F-439D-8072-076216EDE32E}" srcOrd="3" destOrd="0" parTransId="{735C3CCB-FDA8-437E-85B7-8AA0580D2093}" sibTransId="{175DE221-AE00-4823-8A53-E86100E92DA6}"/>
    <dgm:cxn modelId="{BCFD1BD9-5BEE-4DA1-B8BF-48F94D97B9C8}" srcId="{D951674A-2EC7-4605-9B24-FCE5F31EA557}" destId="{CF335DA3-733C-4465-9D58-326AC3BE5EB4}" srcOrd="0" destOrd="0" parTransId="{4A8AC56A-DCF6-4DD0-A3AE-D7DD595C1115}" sibTransId="{6C96FFCC-9060-4955-9E96-F4FFD6922F46}"/>
    <dgm:cxn modelId="{5E8412DB-198C-4BC0-81F9-732EB85889AA}" type="presOf" srcId="{3781AD56-D117-41C1-858F-907C2E2E0D40}" destId="{5CAF77A1-9F1C-423A-833B-07A0CA7D6EAF}" srcOrd="0" destOrd="0" presId="urn:microsoft.com/office/officeart/2008/layout/VerticalCurvedList"/>
    <dgm:cxn modelId="{E8E8F71F-F3A2-4D14-9EEE-9EA5D1CA063D}" srcId="{D951674A-2EC7-4605-9B24-FCE5F31EA557}" destId="{AD502EA8-A6EF-46FB-9239-5A7538ED2A38}" srcOrd="6" destOrd="0" parTransId="{BDE19BC2-5244-48CB-8948-78BF05B43FBF}" sibTransId="{8B9DACCE-665B-400F-9D96-1D7482121F37}"/>
    <dgm:cxn modelId="{63EACF19-CC3D-47E5-88D5-A2566C7D18FE}" srcId="{D951674A-2EC7-4605-9B24-FCE5F31EA557}" destId="{2712681E-0948-492D-A2F4-DDE38B56EB8C}" srcOrd="5" destOrd="0" parTransId="{09CE4634-D179-4A2A-B3CD-5C79465657B5}" sibTransId="{A8083A9C-F3FA-40DB-BC36-8B5212CAB68A}"/>
    <dgm:cxn modelId="{979BAFEF-535C-490E-8659-771721BE3C15}" type="presOf" srcId="{6C96FFCC-9060-4955-9E96-F4FFD6922F46}" destId="{2B383C1A-7EAB-432F-97AF-0D28E1D9C374}" srcOrd="0" destOrd="0" presId="urn:microsoft.com/office/officeart/2008/layout/VerticalCurvedList"/>
    <dgm:cxn modelId="{5B2B6D43-51E8-43A0-BBD7-20B19A88EC4D}" type="presOf" srcId="{AD502EA8-A6EF-46FB-9239-5A7538ED2A38}" destId="{EB29F3A1-666B-492D-BEA2-25F7F71116E2}" srcOrd="0" destOrd="0" presId="urn:microsoft.com/office/officeart/2008/layout/VerticalCurvedList"/>
    <dgm:cxn modelId="{AA3FF031-21F3-4FD7-966E-437E5FB477E6}" type="presOf" srcId="{D951674A-2EC7-4605-9B24-FCE5F31EA557}" destId="{C71A011C-1006-40EA-93EC-43AF8DCDF26F}" srcOrd="0" destOrd="0" presId="urn:microsoft.com/office/officeart/2008/layout/VerticalCurvedList"/>
    <dgm:cxn modelId="{A593E485-9BDC-43B1-863B-7394F9FABC2B}" type="presOf" srcId="{37FB5A0E-0BE4-492F-A093-4BCE2DAF9037}" destId="{D9E05BBC-105C-472D-A52F-7E20380E2477}" srcOrd="0" destOrd="0" presId="urn:microsoft.com/office/officeart/2008/layout/VerticalCurvedList"/>
    <dgm:cxn modelId="{A3A2F6A7-B2D3-4287-9D81-10752C1A6EB4}" type="presOf" srcId="{AA86F9A9-3A7F-439D-8072-076216EDE32E}" destId="{F0E9CB4B-6F6C-4F60-A718-8838E8F8B3EF}" srcOrd="0" destOrd="0" presId="urn:microsoft.com/office/officeart/2008/layout/VerticalCurvedList"/>
    <dgm:cxn modelId="{ED3945E1-BC2C-437D-961A-4A807BEEEADC}" srcId="{D951674A-2EC7-4605-9B24-FCE5F31EA557}" destId="{3781AD56-D117-41C1-858F-907C2E2E0D40}" srcOrd="1" destOrd="0" parTransId="{B9E72B21-8AD7-4D47-9700-9B10F369EA34}" sibTransId="{9800F33B-FADA-4924-AE15-C821D6F773D9}"/>
    <dgm:cxn modelId="{AF850B8F-ED55-40E3-9765-B02556C424DD}" type="presOf" srcId="{CF335DA3-733C-4465-9D58-326AC3BE5EB4}" destId="{9A608F09-69B5-428F-BBB9-99F89035E36A}" srcOrd="0" destOrd="0" presId="urn:microsoft.com/office/officeart/2008/layout/VerticalCurvedList"/>
    <dgm:cxn modelId="{22267D3A-0757-4CF8-B3D2-CCDB3E691060}" srcId="{D951674A-2EC7-4605-9B24-FCE5F31EA557}" destId="{46074033-703A-4F69-A653-9760CA58BA7E}" srcOrd="2" destOrd="0" parTransId="{41D0EF35-6365-4E7E-9904-E502C182505D}" sibTransId="{685711D1-BFB7-4C41-8ADB-D991C3BA6012}"/>
    <dgm:cxn modelId="{BC5A1DA4-BCA1-44A5-80C6-221DEC080B1D}" srcId="{D951674A-2EC7-4605-9B24-FCE5F31EA557}" destId="{37FB5A0E-0BE4-492F-A093-4BCE2DAF9037}" srcOrd="4" destOrd="0" parTransId="{76BDC743-9F6B-4E82-A8F8-89EFAF3AC86B}" sibTransId="{6D297BBC-4083-438E-97E8-0811698A1F25}"/>
    <dgm:cxn modelId="{EC761688-97B9-422B-A610-500C67C56C7E}" type="presParOf" srcId="{C71A011C-1006-40EA-93EC-43AF8DCDF26F}" destId="{D4233E85-5C6D-4BDB-87FE-DB63732AB1E0}" srcOrd="0" destOrd="0" presId="urn:microsoft.com/office/officeart/2008/layout/VerticalCurvedList"/>
    <dgm:cxn modelId="{6817CEFD-C4E1-44E5-9558-EF462ECDCC88}" type="presParOf" srcId="{D4233E85-5C6D-4BDB-87FE-DB63732AB1E0}" destId="{D8D70A58-27BB-4DFC-90E2-A17EF2AEA824}" srcOrd="0" destOrd="0" presId="urn:microsoft.com/office/officeart/2008/layout/VerticalCurvedList"/>
    <dgm:cxn modelId="{BF94CDF6-CAEB-4BD4-9A14-D7EF7A19428B}" type="presParOf" srcId="{D8D70A58-27BB-4DFC-90E2-A17EF2AEA824}" destId="{0A8FFD0E-09F7-4EEC-93AE-B9736840C102}" srcOrd="0" destOrd="0" presId="urn:microsoft.com/office/officeart/2008/layout/VerticalCurvedList"/>
    <dgm:cxn modelId="{7E9FC04D-E87F-406F-AD7A-CB5F4535CC3C}" type="presParOf" srcId="{D8D70A58-27BB-4DFC-90E2-A17EF2AEA824}" destId="{2B383C1A-7EAB-432F-97AF-0D28E1D9C374}" srcOrd="1" destOrd="0" presId="urn:microsoft.com/office/officeart/2008/layout/VerticalCurvedList"/>
    <dgm:cxn modelId="{1ED89DC0-F3AE-428A-AB18-43B30C37CF2A}" type="presParOf" srcId="{D8D70A58-27BB-4DFC-90E2-A17EF2AEA824}" destId="{2AFD0A90-98D5-4DCA-A528-8EFA58B6306F}" srcOrd="2" destOrd="0" presId="urn:microsoft.com/office/officeart/2008/layout/VerticalCurvedList"/>
    <dgm:cxn modelId="{5DA9DDAD-0559-49D9-AE83-D4858A88A64A}" type="presParOf" srcId="{D8D70A58-27BB-4DFC-90E2-A17EF2AEA824}" destId="{B1F1B39C-DBDC-40F9-8DE1-B208F026F53F}" srcOrd="3" destOrd="0" presId="urn:microsoft.com/office/officeart/2008/layout/VerticalCurvedList"/>
    <dgm:cxn modelId="{66910103-352B-4E36-9C9F-059C80141168}" type="presParOf" srcId="{D4233E85-5C6D-4BDB-87FE-DB63732AB1E0}" destId="{9A608F09-69B5-428F-BBB9-99F89035E36A}" srcOrd="1" destOrd="0" presId="urn:microsoft.com/office/officeart/2008/layout/VerticalCurvedList"/>
    <dgm:cxn modelId="{227F277F-FE7C-4E03-AD33-D5FB78F0AB99}" type="presParOf" srcId="{D4233E85-5C6D-4BDB-87FE-DB63732AB1E0}" destId="{A9753CA4-2706-4B0D-84CC-64D52A925142}" srcOrd="2" destOrd="0" presId="urn:microsoft.com/office/officeart/2008/layout/VerticalCurvedList"/>
    <dgm:cxn modelId="{371A16DC-64F4-4AA1-9D06-FC3CE8805F0A}" type="presParOf" srcId="{A9753CA4-2706-4B0D-84CC-64D52A925142}" destId="{10E8854C-44A0-4B6A-B009-0DD83BACE545}" srcOrd="0" destOrd="0" presId="urn:microsoft.com/office/officeart/2008/layout/VerticalCurvedList"/>
    <dgm:cxn modelId="{AB9C0E06-DE82-449B-B566-302DF10B4132}" type="presParOf" srcId="{D4233E85-5C6D-4BDB-87FE-DB63732AB1E0}" destId="{5CAF77A1-9F1C-423A-833B-07A0CA7D6EAF}" srcOrd="3" destOrd="0" presId="urn:microsoft.com/office/officeart/2008/layout/VerticalCurvedList"/>
    <dgm:cxn modelId="{7BEED3FA-FF7C-46A1-B327-82540A538978}" type="presParOf" srcId="{D4233E85-5C6D-4BDB-87FE-DB63732AB1E0}" destId="{5BBD234A-1A0E-46E5-B96F-D822BCB24E32}" srcOrd="4" destOrd="0" presId="urn:microsoft.com/office/officeart/2008/layout/VerticalCurvedList"/>
    <dgm:cxn modelId="{63C9EB17-B9A1-48EE-A1DE-7FBD7FE54BBF}" type="presParOf" srcId="{5BBD234A-1A0E-46E5-B96F-D822BCB24E32}" destId="{A66855E7-81B4-4E80-98A3-88FC6775C948}" srcOrd="0" destOrd="0" presId="urn:microsoft.com/office/officeart/2008/layout/VerticalCurvedList"/>
    <dgm:cxn modelId="{A1C4858F-DDA3-4E2C-879C-81FD642FEA3B}" type="presParOf" srcId="{D4233E85-5C6D-4BDB-87FE-DB63732AB1E0}" destId="{E06C089D-2461-4A61-B39B-412E8CFF2310}" srcOrd="5" destOrd="0" presId="urn:microsoft.com/office/officeart/2008/layout/VerticalCurvedList"/>
    <dgm:cxn modelId="{4F8DA409-46F5-4EFD-ACD0-A7699D7294C6}" type="presParOf" srcId="{D4233E85-5C6D-4BDB-87FE-DB63732AB1E0}" destId="{49995F63-3810-4CCF-B1B1-CEA384D9A33C}" srcOrd="6" destOrd="0" presId="urn:microsoft.com/office/officeart/2008/layout/VerticalCurvedList"/>
    <dgm:cxn modelId="{DAC082DD-5D79-45AE-B4A7-8B3B4179E40F}" type="presParOf" srcId="{49995F63-3810-4CCF-B1B1-CEA384D9A33C}" destId="{3A2660E2-4EC3-4ED3-AA61-989EC6D9E05E}" srcOrd="0" destOrd="0" presId="urn:microsoft.com/office/officeart/2008/layout/VerticalCurvedList"/>
    <dgm:cxn modelId="{F45A8898-1AD1-4067-A9B0-DF04911D38EE}" type="presParOf" srcId="{D4233E85-5C6D-4BDB-87FE-DB63732AB1E0}" destId="{F0E9CB4B-6F6C-4F60-A718-8838E8F8B3EF}" srcOrd="7" destOrd="0" presId="urn:microsoft.com/office/officeart/2008/layout/VerticalCurvedList"/>
    <dgm:cxn modelId="{0D8A607F-3EBA-43F1-AEFF-F7088439C13C}" type="presParOf" srcId="{D4233E85-5C6D-4BDB-87FE-DB63732AB1E0}" destId="{D1289E4F-D98E-4339-8B01-5C9B93FECC13}" srcOrd="8" destOrd="0" presId="urn:microsoft.com/office/officeart/2008/layout/VerticalCurvedList"/>
    <dgm:cxn modelId="{ED34967D-BE3C-4955-9854-35681D9115F0}" type="presParOf" srcId="{D1289E4F-D98E-4339-8B01-5C9B93FECC13}" destId="{54678139-8438-4E68-8C11-B88425CE6827}" srcOrd="0" destOrd="0" presId="urn:microsoft.com/office/officeart/2008/layout/VerticalCurvedList"/>
    <dgm:cxn modelId="{5E9BDD6E-88D3-4A58-8457-40E21728833A}" type="presParOf" srcId="{D4233E85-5C6D-4BDB-87FE-DB63732AB1E0}" destId="{D9E05BBC-105C-472D-A52F-7E20380E2477}" srcOrd="9" destOrd="0" presId="urn:microsoft.com/office/officeart/2008/layout/VerticalCurvedList"/>
    <dgm:cxn modelId="{BDE0FEEA-E43A-477F-BBDD-53761D98D603}" type="presParOf" srcId="{D4233E85-5C6D-4BDB-87FE-DB63732AB1E0}" destId="{69B962E9-E088-426C-B20B-6F6B6A606A1A}" srcOrd="10" destOrd="0" presId="urn:microsoft.com/office/officeart/2008/layout/VerticalCurvedList"/>
    <dgm:cxn modelId="{ACF21FA2-4891-4466-A1C3-8D899B57E974}" type="presParOf" srcId="{69B962E9-E088-426C-B20B-6F6B6A606A1A}" destId="{B4E48D53-A8B9-433F-B0E9-7E408DF31B2D}" srcOrd="0" destOrd="0" presId="urn:microsoft.com/office/officeart/2008/layout/VerticalCurvedList"/>
    <dgm:cxn modelId="{8D0D5F8C-0F99-4A2A-8338-465712C531BF}" type="presParOf" srcId="{D4233E85-5C6D-4BDB-87FE-DB63732AB1E0}" destId="{AD571E8E-FD02-4791-848B-7AFCE8F4A530}" srcOrd="11" destOrd="0" presId="urn:microsoft.com/office/officeart/2008/layout/VerticalCurvedList"/>
    <dgm:cxn modelId="{1B0E15FA-85A4-4541-B88D-FA98614DDA19}" type="presParOf" srcId="{D4233E85-5C6D-4BDB-87FE-DB63732AB1E0}" destId="{95563FE4-65D3-47D6-B507-CA31644E4EE8}" srcOrd="12" destOrd="0" presId="urn:microsoft.com/office/officeart/2008/layout/VerticalCurvedList"/>
    <dgm:cxn modelId="{893D610F-9F9C-4AD9-85E6-D4CC106922D1}" type="presParOf" srcId="{95563FE4-65D3-47D6-B507-CA31644E4EE8}" destId="{9FE5FB35-5FCF-41C0-9303-FC4BF4CE3A80}" srcOrd="0" destOrd="0" presId="urn:microsoft.com/office/officeart/2008/layout/VerticalCurvedList"/>
    <dgm:cxn modelId="{E8FFCB0A-7DEA-49FC-8D55-F54E5099160F}" type="presParOf" srcId="{D4233E85-5C6D-4BDB-87FE-DB63732AB1E0}" destId="{EB29F3A1-666B-492D-BEA2-25F7F71116E2}" srcOrd="13" destOrd="0" presId="urn:microsoft.com/office/officeart/2008/layout/VerticalCurvedList"/>
    <dgm:cxn modelId="{DAB6B122-0E80-42FC-9ABB-33A94A43B15A}" type="presParOf" srcId="{D4233E85-5C6D-4BDB-87FE-DB63732AB1E0}" destId="{0BAECA49-B370-4893-B80A-6B7A9B484EC1}" srcOrd="14" destOrd="0" presId="urn:microsoft.com/office/officeart/2008/layout/VerticalCurvedList"/>
    <dgm:cxn modelId="{0A1A0979-0B72-4705-84F0-0929753E1CDD}" type="presParOf" srcId="{0BAECA49-B370-4893-B80A-6B7A9B484EC1}" destId="{04A977F3-27E6-465B-A5AB-B328CF82C52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D8D94EE0-0E90-459E-98D8-6FACA32AD9E6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smtClean="0"/>
            <a:t>Realidade Educação SP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C6BD87FC-5CFB-4C8E-87FF-75106996263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smtClean="0"/>
            <a:t>Gestão Escolar</a:t>
          </a:r>
          <a:endParaRPr lang="pt-BR" sz="1800"/>
        </a:p>
      </dgm:t>
    </dgm:pt>
    <dgm:pt modelId="{DDB61CA1-9B7A-4C34-B4EA-B84183712F2F}" type="parTrans" cxnId="{B081C3AD-BFB7-4617-9437-C57F38EC00BD}">
      <dgm:prSet/>
      <dgm:spPr/>
      <dgm:t>
        <a:bodyPr/>
        <a:lstStyle/>
        <a:p>
          <a:endParaRPr lang="pt-BR"/>
        </a:p>
      </dgm:t>
    </dgm:pt>
    <dgm:pt modelId="{16BBAA5C-4861-4CE6-959D-2335D0AF0ABF}" type="sibTrans" cxnId="{B081C3AD-BFB7-4617-9437-C57F38EC00BD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2800" smtClean="0"/>
            <a:t>Plano de Ação Participativo para Escolas</a:t>
          </a:r>
          <a:br>
            <a:rPr lang="pt-BR" sz="2800" smtClean="0"/>
          </a:br>
          <a:r>
            <a:rPr lang="pt-BR" sz="2800" smtClean="0"/>
            <a:t>(PAP)</a:t>
          </a:r>
          <a:endParaRPr lang="pt-BR" sz="28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6E099379-D14F-477C-BA59-A8917D440C8D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smtClean="0"/>
            <a:t>Planejamento para Resultados</a:t>
          </a:r>
          <a:endParaRPr lang="pt-BR" sz="1400"/>
        </a:p>
      </dgm:t>
    </dgm:pt>
    <dgm:pt modelId="{2F0D30B7-D210-4D34-92A2-86791EE0D782}" type="parTrans" cxnId="{04595F94-9DA4-44C5-97A5-666806DEEC0B}">
      <dgm:prSet/>
      <dgm:spPr/>
      <dgm:t>
        <a:bodyPr/>
        <a:lstStyle/>
        <a:p>
          <a:endParaRPr lang="pt-BR"/>
        </a:p>
      </dgm:t>
    </dgm:pt>
    <dgm:pt modelId="{6FBDD008-A543-44C9-A146-5160BB67AFD7}" type="sibTrans" cxnId="{04595F94-9DA4-44C5-97A5-666806DEEC0B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7428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2C21E-8536-4F57-8326-1D5A7C626F05}" type="pres">
      <dgm:prSet presAssocID="{C6BD87FC-5CFB-4C8E-87FF-75106996263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7C29B0-C9BC-4CA4-B5A1-71EC0079B460}" type="pres">
      <dgm:prSet presAssocID="{6E099379-D14F-477C-BA59-A8917D440C8D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/>
      <dgm:spPr/>
    </dgm:pt>
  </dgm:ptLst>
  <dgm:cxnLst>
    <dgm:cxn modelId="{B081C3AD-BFB7-4617-9437-C57F38EC00BD}" srcId="{B970CC1D-10E0-47C7-A40B-FB63B2CD265F}" destId="{C6BD87FC-5CFB-4C8E-87FF-751069962632}" srcOrd="1" destOrd="0" parTransId="{DDB61CA1-9B7A-4C34-B4EA-B84183712F2F}" sibTransId="{16BBAA5C-4861-4CE6-959D-2335D0AF0ABF}"/>
    <dgm:cxn modelId="{F4571FF7-7A9D-4E06-8D7F-AFD44036AB75}" type="presOf" srcId="{6E099379-D14F-477C-BA59-A8917D440C8D}" destId="{9BD2C21E-8536-4F57-8326-1D5A7C626F05}" srcOrd="0" destOrd="0" presId="urn:microsoft.com/office/officeart/2005/8/layout/funnel1"/>
    <dgm:cxn modelId="{04595F94-9DA4-44C5-97A5-666806DEEC0B}" srcId="{B970CC1D-10E0-47C7-A40B-FB63B2CD265F}" destId="{6E099379-D14F-477C-BA59-A8917D440C8D}" srcOrd="2" destOrd="0" parTransId="{2F0D30B7-D210-4D34-92A2-86791EE0D782}" sibTransId="{6FBDD008-A543-44C9-A146-5160BB67AFD7}"/>
    <dgm:cxn modelId="{848BFC60-273C-4A9D-BA8C-E01072C84B3B}" type="presOf" srcId="{D8D94EE0-0E90-459E-98D8-6FACA32AD9E6}" destId="{CC19B922-467B-428E-99DE-8B881C9DB8E1}" srcOrd="0" destOrd="0" presId="urn:microsoft.com/office/officeart/2005/8/layout/funnel1"/>
    <dgm:cxn modelId="{43496FB5-3D19-4C1F-AAB3-B3ACDE6EAA1D}" type="presOf" srcId="{B970CC1D-10E0-47C7-A40B-FB63B2CD265F}" destId="{35D17A00-95DD-4640-9150-7018D5C79529}" srcOrd="0" destOrd="0" presId="urn:microsoft.com/office/officeart/2005/8/layout/funnel1"/>
    <dgm:cxn modelId="{F2656EF7-169D-4995-B9C0-33DBCC46B5B0}" type="presOf" srcId="{3263301A-D402-4D2C-AA55-893261FFF905}" destId="{D9D18B58-73AF-4FAF-9A71-FC08AFB8E1AF}" srcOrd="0" destOrd="0" presId="urn:microsoft.com/office/officeart/2005/8/layout/funnel1"/>
    <dgm:cxn modelId="{42D67984-1F5F-48AF-A182-724CEE3753A4}" type="presOf" srcId="{C6BD87FC-5CFB-4C8E-87FF-751069962632}" destId="{DE7C29B0-C9BC-4CA4-B5A1-71EC0079B460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AD9C8467-EE99-4AFB-9008-AEF1896DDF70}" type="presParOf" srcId="{35D17A00-95DD-4640-9150-7018D5C79529}" destId="{8A7920D1-5C4C-4693-B0F1-5DBCC4A4EE9B}" srcOrd="0" destOrd="0" presId="urn:microsoft.com/office/officeart/2005/8/layout/funnel1"/>
    <dgm:cxn modelId="{216CDFB8-0F83-4AA8-8AA6-6FC83780EFA8}" type="presParOf" srcId="{35D17A00-95DD-4640-9150-7018D5C79529}" destId="{1185E9DE-7CCE-475D-91AB-282757503C3C}" srcOrd="1" destOrd="0" presId="urn:microsoft.com/office/officeart/2005/8/layout/funnel1"/>
    <dgm:cxn modelId="{06D744BA-513D-43C9-90FC-BE0C0C1FACB2}" type="presParOf" srcId="{35D17A00-95DD-4640-9150-7018D5C79529}" destId="{D9D18B58-73AF-4FAF-9A71-FC08AFB8E1AF}" srcOrd="2" destOrd="0" presId="urn:microsoft.com/office/officeart/2005/8/layout/funnel1"/>
    <dgm:cxn modelId="{35714DEE-B9B6-4CFB-B19B-25A1280B42FB}" type="presParOf" srcId="{35D17A00-95DD-4640-9150-7018D5C79529}" destId="{9BD2C21E-8536-4F57-8326-1D5A7C626F05}" srcOrd="3" destOrd="0" presId="urn:microsoft.com/office/officeart/2005/8/layout/funnel1"/>
    <dgm:cxn modelId="{9AAC010E-299B-46FF-A6A3-5A356C7AC7E9}" type="presParOf" srcId="{35D17A00-95DD-4640-9150-7018D5C79529}" destId="{DE7C29B0-C9BC-4CA4-B5A1-71EC0079B460}" srcOrd="4" destOrd="0" presId="urn:microsoft.com/office/officeart/2005/8/layout/funnel1"/>
    <dgm:cxn modelId="{52E9BF1D-AFBA-4029-885B-240221E21F8F}" type="presParOf" srcId="{35D17A00-95DD-4640-9150-7018D5C79529}" destId="{CC19B922-467B-428E-99DE-8B881C9DB8E1}" srcOrd="5" destOrd="0" presId="urn:microsoft.com/office/officeart/2005/8/layout/funnel1"/>
    <dgm:cxn modelId="{DC78670E-EBF7-4347-AF3A-CE05BFBFFC4D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Indique</a:t>
          </a:r>
          <a:endParaRPr lang="pt-BR"/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C6BD87FC-5CFB-4C8E-87FF-751069962632}">
      <dgm:prSet phldrT="[Text]"/>
      <dgm:spPr/>
      <dgm:t>
        <a:bodyPr/>
        <a:lstStyle/>
        <a:p>
          <a:r>
            <a:rPr lang="pt-BR" smtClean="0"/>
            <a:t>Progestão</a:t>
          </a:r>
          <a:endParaRPr lang="pt-BR"/>
        </a:p>
      </dgm:t>
    </dgm:pt>
    <dgm:pt modelId="{DDB61CA1-9B7A-4C34-B4EA-B84183712F2F}" type="parTrans" cxnId="{B081C3AD-BFB7-4617-9437-C57F38EC00BD}">
      <dgm:prSet/>
      <dgm:spPr/>
      <dgm:t>
        <a:bodyPr/>
        <a:lstStyle/>
        <a:p>
          <a:endParaRPr lang="pt-BR"/>
        </a:p>
      </dgm:t>
    </dgm:pt>
    <dgm:pt modelId="{16BBAA5C-4861-4CE6-959D-2335D0AF0ABF}" type="sibTrans" cxnId="{B081C3AD-BFB7-4617-9437-C57F38EC00BD}">
      <dgm:prSet/>
      <dgm:spPr/>
      <dgm:t>
        <a:bodyPr/>
        <a:lstStyle/>
        <a:p>
          <a:endParaRPr lang="pt-BR"/>
        </a:p>
      </dgm:t>
    </dgm:pt>
    <dgm:pt modelId="{2E7D780D-2154-4651-8A15-74634585534A}">
      <dgm:prSet phldrT="[Text]"/>
      <dgm:spPr/>
      <dgm:t>
        <a:bodyPr/>
        <a:lstStyle/>
        <a:p>
          <a:r>
            <a:rPr lang="pt-BR" smtClean="0"/>
            <a:t>Gestão Escolar de Qualidade</a:t>
          </a:r>
          <a:endParaRPr lang="pt-BR"/>
        </a:p>
      </dgm:t>
    </dgm:pt>
    <dgm:pt modelId="{B998CAF8-D8B8-41D9-A8EC-3B2A8CE8CB73}" type="parTrans" cxnId="{8725F8F1-66E3-4E22-9133-EE0125AE2738}">
      <dgm:prSet/>
      <dgm:spPr/>
      <dgm:t>
        <a:bodyPr/>
        <a:lstStyle/>
        <a:p>
          <a:endParaRPr lang="pt-BR"/>
        </a:p>
      </dgm:t>
    </dgm:pt>
    <dgm:pt modelId="{2CBA5D40-ACBD-46F2-B0ED-490CBE3F3B56}" type="sibTrans" cxnId="{8725F8F1-66E3-4E22-9133-EE0125AE2738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/>
      <dgm:spPr/>
      <dgm:t>
        <a:bodyPr/>
        <a:lstStyle/>
        <a:p>
          <a:r>
            <a:rPr lang="pt-BR" smtClean="0"/>
            <a:t>Gestão Escolar</a:t>
          </a:r>
          <a:endParaRPr lang="pt-BR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2C21E-8536-4F57-8326-1D5A7C626F05}" type="pres">
      <dgm:prSet presAssocID="{C6BD87FC-5CFB-4C8E-87FF-75106996263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47C9D2-24BE-4D31-822B-95E3A808CACB}" type="pres">
      <dgm:prSet presAssocID="{2E7D780D-2154-4651-8A15-74634585534A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/>
      <dgm:spPr/>
    </dgm:pt>
  </dgm:ptLst>
  <dgm:cxnLst>
    <dgm:cxn modelId="{B081C3AD-BFB7-4617-9437-C57F38EC00BD}" srcId="{B970CC1D-10E0-47C7-A40B-FB63B2CD265F}" destId="{C6BD87FC-5CFB-4C8E-87FF-751069962632}" srcOrd="1" destOrd="0" parTransId="{DDB61CA1-9B7A-4C34-B4EA-B84183712F2F}" sibTransId="{16BBAA5C-4861-4CE6-959D-2335D0AF0ABF}"/>
    <dgm:cxn modelId="{95036051-34F7-497F-A3BC-A3392253D630}" type="presOf" srcId="{2E7D780D-2154-4651-8A15-74634585534A}" destId="{9BD2C21E-8536-4F57-8326-1D5A7C626F05}" srcOrd="0" destOrd="0" presId="urn:microsoft.com/office/officeart/2005/8/layout/funnel1"/>
    <dgm:cxn modelId="{0625A630-94F2-4C1B-9966-4DE05F931FC8}" type="presOf" srcId="{C6BD87FC-5CFB-4C8E-87FF-751069962632}" destId="{9B47C9D2-24BE-4D31-822B-95E3A808CACB}" srcOrd="0" destOrd="0" presId="urn:microsoft.com/office/officeart/2005/8/layout/funnel1"/>
    <dgm:cxn modelId="{85AF0AEF-5C6D-4A54-9943-4FE6BD7A4301}" type="presOf" srcId="{3263301A-D402-4D2C-AA55-893261FFF905}" destId="{D9D18B58-73AF-4FAF-9A71-FC08AFB8E1AF}" srcOrd="0" destOrd="0" presId="urn:microsoft.com/office/officeart/2005/8/layout/funnel1"/>
    <dgm:cxn modelId="{A5570CAA-2312-4EDF-B25B-C4E2F0E6E8E3}" type="presOf" srcId="{D8D94EE0-0E90-459E-98D8-6FACA32AD9E6}" destId="{CC19B922-467B-428E-99DE-8B881C9DB8E1}" srcOrd="0" destOrd="0" presId="urn:microsoft.com/office/officeart/2005/8/layout/funnel1"/>
    <dgm:cxn modelId="{8725F8F1-66E3-4E22-9133-EE0125AE2738}" srcId="{B970CC1D-10E0-47C7-A40B-FB63B2CD265F}" destId="{2E7D780D-2154-4651-8A15-74634585534A}" srcOrd="2" destOrd="0" parTransId="{B998CAF8-D8B8-41D9-A8EC-3B2A8CE8CB73}" sibTransId="{2CBA5D40-ACBD-46F2-B0ED-490CBE3F3B56}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19EBC94E-2A1F-47CC-8DCF-D4D586136FD0}" type="presOf" srcId="{B970CC1D-10E0-47C7-A40B-FB63B2CD265F}" destId="{35D17A00-95DD-4640-9150-7018D5C79529}" srcOrd="0" destOrd="0" presId="urn:microsoft.com/office/officeart/2005/8/layout/funnel1"/>
    <dgm:cxn modelId="{2C34A490-E328-4A24-AA46-7958AAEAE009}" type="presParOf" srcId="{35D17A00-95DD-4640-9150-7018D5C79529}" destId="{8A7920D1-5C4C-4693-B0F1-5DBCC4A4EE9B}" srcOrd="0" destOrd="0" presId="urn:microsoft.com/office/officeart/2005/8/layout/funnel1"/>
    <dgm:cxn modelId="{3CB8EA43-C3A4-4797-91B6-528B7C52DD4C}" type="presParOf" srcId="{35D17A00-95DD-4640-9150-7018D5C79529}" destId="{1185E9DE-7CCE-475D-91AB-282757503C3C}" srcOrd="1" destOrd="0" presId="urn:microsoft.com/office/officeart/2005/8/layout/funnel1"/>
    <dgm:cxn modelId="{CDC07608-079C-4D3E-BAA9-0A6C216DF679}" type="presParOf" srcId="{35D17A00-95DD-4640-9150-7018D5C79529}" destId="{D9D18B58-73AF-4FAF-9A71-FC08AFB8E1AF}" srcOrd="2" destOrd="0" presId="urn:microsoft.com/office/officeart/2005/8/layout/funnel1"/>
    <dgm:cxn modelId="{867178C2-1D79-4723-BFB4-0F431AE3197B}" type="presParOf" srcId="{35D17A00-95DD-4640-9150-7018D5C79529}" destId="{9BD2C21E-8536-4F57-8326-1D5A7C626F05}" srcOrd="3" destOrd="0" presId="urn:microsoft.com/office/officeart/2005/8/layout/funnel1"/>
    <dgm:cxn modelId="{75DEB012-6C8E-42FE-91A9-866595215658}" type="presParOf" srcId="{35D17A00-95DD-4640-9150-7018D5C79529}" destId="{9B47C9D2-24BE-4D31-822B-95E3A808CACB}" srcOrd="4" destOrd="0" presId="urn:microsoft.com/office/officeart/2005/8/layout/funnel1"/>
    <dgm:cxn modelId="{8F6A5DB4-DC17-4130-B8C4-F4F35C7921BF}" type="presParOf" srcId="{35D17A00-95DD-4640-9150-7018D5C79529}" destId="{CC19B922-467B-428E-99DE-8B881C9DB8E1}" srcOrd="5" destOrd="0" presId="urn:microsoft.com/office/officeart/2005/8/layout/funnel1"/>
    <dgm:cxn modelId="{0C18034C-5DCE-42C6-A831-2337ECC7635C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Resolução 70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C6BD87FC-5CFB-4C8E-87FF-751069962632}">
      <dgm:prSet phldrT="[Text]"/>
      <dgm:spPr/>
      <dgm:t>
        <a:bodyPr/>
        <a:lstStyle/>
        <a:p>
          <a:r>
            <a:rPr lang="pt-BR" smtClean="0"/>
            <a:t>Diretrizes ECSP</a:t>
          </a:r>
          <a:endParaRPr lang="pt-BR"/>
        </a:p>
      </dgm:t>
    </dgm:pt>
    <dgm:pt modelId="{DDB61CA1-9B7A-4C34-B4EA-B84183712F2F}" type="parTrans" cxnId="{B081C3AD-BFB7-4617-9437-C57F38EC00BD}">
      <dgm:prSet/>
      <dgm:spPr/>
      <dgm:t>
        <a:bodyPr/>
        <a:lstStyle/>
        <a:p>
          <a:endParaRPr lang="pt-BR"/>
        </a:p>
      </dgm:t>
    </dgm:pt>
    <dgm:pt modelId="{16BBAA5C-4861-4CE6-959D-2335D0AF0ABF}" type="sibTrans" cxnId="{B081C3AD-BFB7-4617-9437-C57F38EC00BD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/>
      <dgm:spPr/>
      <dgm:t>
        <a:bodyPr/>
        <a:lstStyle/>
        <a:p>
          <a:r>
            <a:rPr lang="pt-BR" smtClean="0"/>
            <a:t>Realidade Educação SP</a:t>
          </a:r>
          <a:endParaRPr lang="pt-BR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6E099379-D14F-477C-BA59-A8917D440C8D}">
      <dgm:prSet/>
      <dgm:spPr/>
      <dgm:t>
        <a:bodyPr/>
        <a:lstStyle/>
        <a:p>
          <a:r>
            <a:rPr lang="pt-BR" smtClean="0"/>
            <a:t>OT Diretores</a:t>
          </a:r>
          <a:endParaRPr lang="pt-BR"/>
        </a:p>
      </dgm:t>
    </dgm:pt>
    <dgm:pt modelId="{2F0D30B7-D210-4D34-92A2-86791EE0D782}" type="parTrans" cxnId="{04595F94-9DA4-44C5-97A5-666806DEEC0B}">
      <dgm:prSet/>
      <dgm:spPr/>
      <dgm:t>
        <a:bodyPr/>
        <a:lstStyle/>
        <a:p>
          <a:endParaRPr lang="pt-BR"/>
        </a:p>
      </dgm:t>
    </dgm:pt>
    <dgm:pt modelId="{6FBDD008-A543-44C9-A146-5160BB67AFD7}" type="sibTrans" cxnId="{04595F94-9DA4-44C5-97A5-666806DEEC0B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165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2C21E-8536-4F57-8326-1D5A7C626F05}" type="pres">
      <dgm:prSet presAssocID="{C6BD87FC-5CFB-4C8E-87FF-75106996263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7C29B0-C9BC-4CA4-B5A1-71EC0079B460}" type="pres">
      <dgm:prSet presAssocID="{6E099379-D14F-477C-BA59-A8917D440C8D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/>
      <dgm:spPr/>
    </dgm:pt>
  </dgm:ptLst>
  <dgm:cxnLst>
    <dgm:cxn modelId="{B081C3AD-BFB7-4617-9437-C57F38EC00BD}" srcId="{B970CC1D-10E0-47C7-A40B-FB63B2CD265F}" destId="{C6BD87FC-5CFB-4C8E-87FF-751069962632}" srcOrd="1" destOrd="0" parTransId="{DDB61CA1-9B7A-4C34-B4EA-B84183712F2F}" sibTransId="{16BBAA5C-4861-4CE6-959D-2335D0AF0ABF}"/>
    <dgm:cxn modelId="{EFF776DA-4F86-4C1D-9EAC-C1BC8CF5CE4E}" type="presOf" srcId="{6E099379-D14F-477C-BA59-A8917D440C8D}" destId="{9BD2C21E-8536-4F57-8326-1D5A7C626F05}" srcOrd="0" destOrd="0" presId="urn:microsoft.com/office/officeart/2005/8/layout/funnel1"/>
    <dgm:cxn modelId="{496AE37D-5A73-4346-89D4-81BC15B19667}" type="presOf" srcId="{D8D94EE0-0E90-459E-98D8-6FACA32AD9E6}" destId="{CC19B922-467B-428E-99DE-8B881C9DB8E1}" srcOrd="0" destOrd="0" presId="urn:microsoft.com/office/officeart/2005/8/layout/funnel1"/>
    <dgm:cxn modelId="{04595F94-9DA4-44C5-97A5-666806DEEC0B}" srcId="{B970CC1D-10E0-47C7-A40B-FB63B2CD265F}" destId="{6E099379-D14F-477C-BA59-A8917D440C8D}" srcOrd="2" destOrd="0" parTransId="{2F0D30B7-D210-4D34-92A2-86791EE0D782}" sibTransId="{6FBDD008-A543-44C9-A146-5160BB67AFD7}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D84D18A1-9C0C-41FD-BAD0-96020211D0F7}" type="presOf" srcId="{C6BD87FC-5CFB-4C8E-87FF-751069962632}" destId="{DE7C29B0-C9BC-4CA4-B5A1-71EC0079B460}" srcOrd="0" destOrd="0" presId="urn:microsoft.com/office/officeart/2005/8/layout/funnel1"/>
    <dgm:cxn modelId="{3E79E7C6-3660-4D15-B580-1B19B0770A1A}" type="presOf" srcId="{3263301A-D402-4D2C-AA55-893261FFF905}" destId="{D9D18B58-73AF-4FAF-9A71-FC08AFB8E1AF}" srcOrd="0" destOrd="0" presId="urn:microsoft.com/office/officeart/2005/8/layout/funnel1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75C310EB-24AE-4CA3-946F-03BF2D1DDEFC}" type="presOf" srcId="{B970CC1D-10E0-47C7-A40B-FB63B2CD265F}" destId="{35D17A00-95DD-4640-9150-7018D5C79529}" srcOrd="0" destOrd="0" presId="urn:microsoft.com/office/officeart/2005/8/layout/funnel1"/>
    <dgm:cxn modelId="{ECBED943-0222-4232-8397-999A40B52443}" type="presParOf" srcId="{35D17A00-95DD-4640-9150-7018D5C79529}" destId="{8A7920D1-5C4C-4693-B0F1-5DBCC4A4EE9B}" srcOrd="0" destOrd="0" presId="urn:microsoft.com/office/officeart/2005/8/layout/funnel1"/>
    <dgm:cxn modelId="{287D9AE1-B2EB-4CD5-982C-DB44EE3BFE08}" type="presParOf" srcId="{35D17A00-95DD-4640-9150-7018D5C79529}" destId="{1185E9DE-7CCE-475D-91AB-282757503C3C}" srcOrd="1" destOrd="0" presId="urn:microsoft.com/office/officeart/2005/8/layout/funnel1"/>
    <dgm:cxn modelId="{7C34E662-6FCB-4163-8CC8-C753A4E3FC70}" type="presParOf" srcId="{35D17A00-95DD-4640-9150-7018D5C79529}" destId="{D9D18B58-73AF-4FAF-9A71-FC08AFB8E1AF}" srcOrd="2" destOrd="0" presId="urn:microsoft.com/office/officeart/2005/8/layout/funnel1"/>
    <dgm:cxn modelId="{9F6DE512-380E-416D-99AC-0926C64C4F90}" type="presParOf" srcId="{35D17A00-95DD-4640-9150-7018D5C79529}" destId="{9BD2C21E-8536-4F57-8326-1D5A7C626F05}" srcOrd="3" destOrd="0" presId="urn:microsoft.com/office/officeart/2005/8/layout/funnel1"/>
    <dgm:cxn modelId="{7E4AAC52-FCB6-4C6C-9AFB-A588B472E565}" type="presParOf" srcId="{35D17A00-95DD-4640-9150-7018D5C79529}" destId="{DE7C29B0-C9BC-4CA4-B5A1-71EC0079B460}" srcOrd="4" destOrd="0" presId="urn:microsoft.com/office/officeart/2005/8/layout/funnel1"/>
    <dgm:cxn modelId="{AB3FE9B8-4AE3-4003-9C59-0A91C0085C62}" type="presParOf" srcId="{35D17A00-95DD-4640-9150-7018D5C79529}" destId="{CC19B922-467B-428E-99DE-8B881C9DB8E1}" srcOrd="5" destOrd="0" presId="urn:microsoft.com/office/officeart/2005/8/layout/funnel1"/>
    <dgm:cxn modelId="{B6186F45-8186-475F-A83C-D2C4EE8D8CF9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Proposta Político-Pedagógica</a:t>
          </a:r>
          <a:endParaRPr lang="pt-BR"/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C6BD87FC-5CFB-4C8E-87FF-751069962632}">
      <dgm:prSet phldrT="[Text]"/>
      <dgm:spPr/>
      <dgm:t>
        <a:bodyPr/>
        <a:lstStyle/>
        <a:p>
          <a:r>
            <a:rPr lang="pt-BR" smtClean="0"/>
            <a:t>Diretrizes ECSP</a:t>
          </a:r>
          <a:endParaRPr lang="pt-BR"/>
        </a:p>
      </dgm:t>
    </dgm:pt>
    <dgm:pt modelId="{DDB61CA1-9B7A-4C34-B4EA-B84183712F2F}" type="parTrans" cxnId="{B081C3AD-BFB7-4617-9437-C57F38EC00BD}">
      <dgm:prSet/>
      <dgm:spPr/>
      <dgm:t>
        <a:bodyPr/>
        <a:lstStyle/>
        <a:p>
          <a:endParaRPr lang="pt-BR"/>
        </a:p>
      </dgm:t>
    </dgm:pt>
    <dgm:pt modelId="{16BBAA5C-4861-4CE6-959D-2335D0AF0ABF}" type="sibTrans" cxnId="{B081C3AD-BFB7-4617-9437-C57F38EC00BD}">
      <dgm:prSet/>
      <dgm:spPr/>
      <dgm:t>
        <a:bodyPr/>
        <a:lstStyle/>
        <a:p>
          <a:endParaRPr lang="pt-BR"/>
        </a:p>
      </dgm:t>
    </dgm:pt>
    <dgm:pt modelId="{2E7D780D-2154-4651-8A15-74634585534A}">
      <dgm:prSet phldrT="[Text]"/>
      <dgm:spPr/>
      <dgm:t>
        <a:bodyPr/>
        <a:lstStyle/>
        <a:p>
          <a:r>
            <a:rPr lang="pt-BR" smtClean="0"/>
            <a:t>Resolução 70</a:t>
          </a:r>
          <a:endParaRPr lang="pt-BR"/>
        </a:p>
      </dgm:t>
    </dgm:pt>
    <dgm:pt modelId="{B998CAF8-D8B8-41D9-A8EC-3B2A8CE8CB73}" type="parTrans" cxnId="{8725F8F1-66E3-4E22-9133-EE0125AE2738}">
      <dgm:prSet/>
      <dgm:spPr/>
      <dgm:t>
        <a:bodyPr/>
        <a:lstStyle/>
        <a:p>
          <a:endParaRPr lang="pt-BR"/>
        </a:p>
      </dgm:t>
    </dgm:pt>
    <dgm:pt modelId="{2CBA5D40-ACBD-46F2-B0ED-490CBE3F3B56}" type="sibTrans" cxnId="{8725F8F1-66E3-4E22-9133-EE0125AE2738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/>
      <dgm:spPr/>
      <dgm:t>
        <a:bodyPr/>
        <a:lstStyle/>
        <a:p>
          <a:r>
            <a:rPr lang="pt-BR" smtClean="0"/>
            <a:t>Realidade da Educação de SP</a:t>
          </a:r>
          <a:endParaRPr lang="pt-BR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  <dgm:t>
        <a:bodyPr/>
        <a:lstStyle/>
        <a:p>
          <a:endParaRPr lang="en-US"/>
        </a:p>
      </dgm:t>
    </dgm:pt>
    <dgm:pt modelId="{1185E9DE-7CCE-475D-91AB-282757503C3C}" type="pres">
      <dgm:prSet presAssocID="{B970CC1D-10E0-47C7-A40B-FB63B2CD265F}" presName="arrow1" presStyleLbl="fgShp" presStyleIdx="0" presStyleCnt="1"/>
      <dgm:spPr/>
      <dgm:t>
        <a:bodyPr/>
        <a:lstStyle/>
        <a:p>
          <a:endParaRPr lang="en-US"/>
        </a:p>
      </dgm:t>
    </dgm:pt>
    <dgm:pt modelId="{D9D18B58-73AF-4FAF-9A71-FC08AFB8E1AF}" type="pres">
      <dgm:prSet presAssocID="{B970CC1D-10E0-47C7-A40B-FB63B2CD265F}" presName="rectangle" presStyleLbl="revTx" presStyleIdx="0" presStyleCnt="1" custScaleX="18349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2C21E-8536-4F57-8326-1D5A7C626F05}" type="pres">
      <dgm:prSet presAssocID="{C6BD87FC-5CFB-4C8E-87FF-75106996263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47C9D2-24BE-4D31-822B-95E3A808CACB}" type="pres">
      <dgm:prSet presAssocID="{2E7D780D-2154-4651-8A15-74634585534A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/>
      <dgm:spPr/>
      <dgm:t>
        <a:bodyPr/>
        <a:lstStyle/>
        <a:p>
          <a:endParaRPr lang="en-US"/>
        </a:p>
      </dgm:t>
    </dgm:pt>
  </dgm:ptLst>
  <dgm:cxnLst>
    <dgm:cxn modelId="{B081C3AD-BFB7-4617-9437-C57F38EC00BD}" srcId="{B970CC1D-10E0-47C7-A40B-FB63B2CD265F}" destId="{C6BD87FC-5CFB-4C8E-87FF-751069962632}" srcOrd="1" destOrd="0" parTransId="{DDB61CA1-9B7A-4C34-B4EA-B84183712F2F}" sibTransId="{16BBAA5C-4861-4CE6-959D-2335D0AF0ABF}"/>
    <dgm:cxn modelId="{7E228622-6093-4F0F-85F1-3CEC91AD548B}" type="presOf" srcId="{C6BD87FC-5CFB-4C8E-87FF-751069962632}" destId="{9B47C9D2-24BE-4D31-822B-95E3A808CACB}" srcOrd="0" destOrd="0" presId="urn:microsoft.com/office/officeart/2005/8/layout/funnel1"/>
    <dgm:cxn modelId="{97952B8F-0123-41BD-A799-18499AA8BFFF}" type="presOf" srcId="{D8D94EE0-0E90-459E-98D8-6FACA32AD9E6}" destId="{CC19B922-467B-428E-99DE-8B881C9DB8E1}" srcOrd="0" destOrd="0" presId="urn:microsoft.com/office/officeart/2005/8/layout/funnel1"/>
    <dgm:cxn modelId="{881BB2BD-6FF9-4FF0-9E3C-B7FAF5F1164F}" type="presOf" srcId="{B970CC1D-10E0-47C7-A40B-FB63B2CD265F}" destId="{35D17A00-95DD-4640-9150-7018D5C79529}" srcOrd="0" destOrd="0" presId="urn:microsoft.com/office/officeart/2005/8/layout/funnel1"/>
    <dgm:cxn modelId="{2FFC9609-9CC6-42F9-A46F-C601E60DCBB5}" type="presOf" srcId="{2E7D780D-2154-4651-8A15-74634585534A}" destId="{9BD2C21E-8536-4F57-8326-1D5A7C626F05}" srcOrd="0" destOrd="0" presId="urn:microsoft.com/office/officeart/2005/8/layout/funnel1"/>
    <dgm:cxn modelId="{8725F8F1-66E3-4E22-9133-EE0125AE2738}" srcId="{B970CC1D-10E0-47C7-A40B-FB63B2CD265F}" destId="{2E7D780D-2154-4651-8A15-74634585534A}" srcOrd="2" destOrd="0" parTransId="{B998CAF8-D8B8-41D9-A8EC-3B2A8CE8CB73}" sibTransId="{2CBA5D40-ACBD-46F2-B0ED-490CBE3F3B56}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D5CE01D3-94C9-4F0D-8E3E-EF251087AE55}" type="presOf" srcId="{3263301A-D402-4D2C-AA55-893261FFF905}" destId="{D9D18B58-73AF-4FAF-9A71-FC08AFB8E1AF}" srcOrd="0" destOrd="0" presId="urn:microsoft.com/office/officeart/2005/8/layout/funnel1"/>
    <dgm:cxn modelId="{D5B66B6F-BB57-4CF4-902C-19B26CB55CA8}" type="presParOf" srcId="{35D17A00-95DD-4640-9150-7018D5C79529}" destId="{8A7920D1-5C4C-4693-B0F1-5DBCC4A4EE9B}" srcOrd="0" destOrd="0" presId="urn:microsoft.com/office/officeart/2005/8/layout/funnel1"/>
    <dgm:cxn modelId="{52744AA6-97C8-4216-8C58-90E55379825D}" type="presParOf" srcId="{35D17A00-95DD-4640-9150-7018D5C79529}" destId="{1185E9DE-7CCE-475D-91AB-282757503C3C}" srcOrd="1" destOrd="0" presId="urn:microsoft.com/office/officeart/2005/8/layout/funnel1"/>
    <dgm:cxn modelId="{13A5E8DA-6934-41BD-90C4-DC8DD7AE233F}" type="presParOf" srcId="{35D17A00-95DD-4640-9150-7018D5C79529}" destId="{D9D18B58-73AF-4FAF-9A71-FC08AFB8E1AF}" srcOrd="2" destOrd="0" presId="urn:microsoft.com/office/officeart/2005/8/layout/funnel1"/>
    <dgm:cxn modelId="{068C997C-0350-44CF-B867-B6DD84ACA1C4}" type="presParOf" srcId="{35D17A00-95DD-4640-9150-7018D5C79529}" destId="{9BD2C21E-8536-4F57-8326-1D5A7C626F05}" srcOrd="3" destOrd="0" presId="urn:microsoft.com/office/officeart/2005/8/layout/funnel1"/>
    <dgm:cxn modelId="{64D4FA10-6FB0-4055-AC6A-E208DCC70B87}" type="presParOf" srcId="{35D17A00-95DD-4640-9150-7018D5C79529}" destId="{9B47C9D2-24BE-4D31-822B-95E3A808CACB}" srcOrd="4" destOrd="0" presId="urn:microsoft.com/office/officeart/2005/8/layout/funnel1"/>
    <dgm:cxn modelId="{A7CB38F9-DE3C-40F7-BEB6-467000C934CB}" type="presParOf" srcId="{35D17A00-95DD-4640-9150-7018D5C79529}" destId="{CC19B922-467B-428E-99DE-8B881C9DB8E1}" srcOrd="5" destOrd="0" presId="urn:microsoft.com/office/officeart/2005/8/layout/funnel1"/>
    <dgm:cxn modelId="{235D6A09-14BB-4179-AA88-523DE97B0EAF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Indique</a:t>
          </a:r>
          <a:endParaRPr lang="pt-BR"/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C6BD87FC-5CFB-4C8E-87FF-751069962632}">
      <dgm:prSet phldrT="[Text]"/>
      <dgm:spPr/>
      <dgm:t>
        <a:bodyPr/>
        <a:lstStyle/>
        <a:p>
          <a:r>
            <a:rPr lang="pt-BR" smtClean="0"/>
            <a:t>Progestão</a:t>
          </a:r>
          <a:endParaRPr lang="pt-BR"/>
        </a:p>
      </dgm:t>
    </dgm:pt>
    <dgm:pt modelId="{DDB61CA1-9B7A-4C34-B4EA-B84183712F2F}" type="parTrans" cxnId="{B081C3AD-BFB7-4617-9437-C57F38EC00BD}">
      <dgm:prSet/>
      <dgm:spPr/>
      <dgm:t>
        <a:bodyPr/>
        <a:lstStyle/>
        <a:p>
          <a:endParaRPr lang="pt-BR"/>
        </a:p>
      </dgm:t>
    </dgm:pt>
    <dgm:pt modelId="{16BBAA5C-4861-4CE6-959D-2335D0AF0ABF}" type="sibTrans" cxnId="{B081C3AD-BFB7-4617-9437-C57F38EC00BD}">
      <dgm:prSet/>
      <dgm:spPr/>
      <dgm:t>
        <a:bodyPr/>
        <a:lstStyle/>
        <a:p>
          <a:endParaRPr lang="pt-BR"/>
        </a:p>
      </dgm:t>
    </dgm:pt>
    <dgm:pt modelId="{2E7D780D-2154-4651-8A15-74634585534A}">
      <dgm:prSet phldrT="[Text]"/>
      <dgm:spPr/>
      <dgm:t>
        <a:bodyPr/>
        <a:lstStyle/>
        <a:p>
          <a:r>
            <a:rPr lang="pt-BR" smtClean="0"/>
            <a:t>Gestão Escolar de Qualidade</a:t>
          </a:r>
          <a:endParaRPr lang="pt-BR"/>
        </a:p>
      </dgm:t>
    </dgm:pt>
    <dgm:pt modelId="{B998CAF8-D8B8-41D9-A8EC-3B2A8CE8CB73}" type="parTrans" cxnId="{8725F8F1-66E3-4E22-9133-EE0125AE2738}">
      <dgm:prSet/>
      <dgm:spPr/>
      <dgm:t>
        <a:bodyPr/>
        <a:lstStyle/>
        <a:p>
          <a:endParaRPr lang="pt-BR"/>
        </a:p>
      </dgm:t>
    </dgm:pt>
    <dgm:pt modelId="{2CBA5D40-ACBD-46F2-B0ED-490CBE3F3B56}" type="sibTrans" cxnId="{8725F8F1-66E3-4E22-9133-EE0125AE2738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/>
      <dgm:spPr/>
      <dgm:t>
        <a:bodyPr/>
        <a:lstStyle/>
        <a:p>
          <a:r>
            <a:rPr lang="pt-BR" smtClean="0"/>
            <a:t>Gestão Escolar</a:t>
          </a:r>
          <a:endParaRPr lang="pt-BR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2C21E-8536-4F57-8326-1D5A7C626F05}" type="pres">
      <dgm:prSet presAssocID="{C6BD87FC-5CFB-4C8E-87FF-75106996263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47C9D2-24BE-4D31-822B-95E3A808CACB}" type="pres">
      <dgm:prSet presAssocID="{2E7D780D-2154-4651-8A15-74634585534A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/>
      <dgm:spPr/>
    </dgm:pt>
  </dgm:ptLst>
  <dgm:cxnLst>
    <dgm:cxn modelId="{B081C3AD-BFB7-4617-9437-C57F38EC00BD}" srcId="{B970CC1D-10E0-47C7-A40B-FB63B2CD265F}" destId="{C6BD87FC-5CFB-4C8E-87FF-751069962632}" srcOrd="1" destOrd="0" parTransId="{DDB61CA1-9B7A-4C34-B4EA-B84183712F2F}" sibTransId="{16BBAA5C-4861-4CE6-959D-2335D0AF0ABF}"/>
    <dgm:cxn modelId="{DE5716DD-AEEC-4BFC-BF1B-C7695E6A0675}" type="presOf" srcId="{C6BD87FC-5CFB-4C8E-87FF-751069962632}" destId="{9B47C9D2-24BE-4D31-822B-95E3A808CACB}" srcOrd="0" destOrd="0" presId="urn:microsoft.com/office/officeart/2005/8/layout/funnel1"/>
    <dgm:cxn modelId="{8B2A9255-68A5-4CD2-BDB5-AEBDAA37F6D1}" type="presOf" srcId="{D8D94EE0-0E90-459E-98D8-6FACA32AD9E6}" destId="{CC19B922-467B-428E-99DE-8B881C9DB8E1}" srcOrd="0" destOrd="0" presId="urn:microsoft.com/office/officeart/2005/8/layout/funnel1"/>
    <dgm:cxn modelId="{3EA4B0AE-2797-45A8-B8A6-57069660AA8C}" type="presOf" srcId="{3263301A-D402-4D2C-AA55-893261FFF905}" destId="{D9D18B58-73AF-4FAF-9A71-FC08AFB8E1AF}" srcOrd="0" destOrd="0" presId="urn:microsoft.com/office/officeart/2005/8/layout/funnel1"/>
    <dgm:cxn modelId="{5AAF47EB-EBBC-402D-8D1C-C859633CA6C6}" type="presOf" srcId="{B970CC1D-10E0-47C7-A40B-FB63B2CD265F}" destId="{35D17A00-95DD-4640-9150-7018D5C79529}" srcOrd="0" destOrd="0" presId="urn:microsoft.com/office/officeart/2005/8/layout/funnel1"/>
    <dgm:cxn modelId="{8725F8F1-66E3-4E22-9133-EE0125AE2738}" srcId="{B970CC1D-10E0-47C7-A40B-FB63B2CD265F}" destId="{2E7D780D-2154-4651-8A15-74634585534A}" srcOrd="2" destOrd="0" parTransId="{B998CAF8-D8B8-41D9-A8EC-3B2A8CE8CB73}" sibTransId="{2CBA5D40-ACBD-46F2-B0ED-490CBE3F3B56}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8D092C60-338C-43A0-AF1C-E2AB6A40AC92}" type="presOf" srcId="{2E7D780D-2154-4651-8A15-74634585534A}" destId="{9BD2C21E-8536-4F57-8326-1D5A7C626F05}" srcOrd="0" destOrd="0" presId="urn:microsoft.com/office/officeart/2005/8/layout/funnel1"/>
    <dgm:cxn modelId="{FB551132-7BFF-4DBE-8076-03257E1BCB8F}" type="presParOf" srcId="{35D17A00-95DD-4640-9150-7018D5C79529}" destId="{8A7920D1-5C4C-4693-B0F1-5DBCC4A4EE9B}" srcOrd="0" destOrd="0" presId="urn:microsoft.com/office/officeart/2005/8/layout/funnel1"/>
    <dgm:cxn modelId="{934E4FC8-CD01-4C8D-8989-D4B79758E159}" type="presParOf" srcId="{35D17A00-95DD-4640-9150-7018D5C79529}" destId="{1185E9DE-7CCE-475D-91AB-282757503C3C}" srcOrd="1" destOrd="0" presId="urn:microsoft.com/office/officeart/2005/8/layout/funnel1"/>
    <dgm:cxn modelId="{3EAF8F07-D285-418E-B25B-828D05D3F7FE}" type="presParOf" srcId="{35D17A00-95DD-4640-9150-7018D5C79529}" destId="{D9D18B58-73AF-4FAF-9A71-FC08AFB8E1AF}" srcOrd="2" destOrd="0" presId="urn:microsoft.com/office/officeart/2005/8/layout/funnel1"/>
    <dgm:cxn modelId="{A8554073-20DC-4B33-B7D8-DDF4603EE801}" type="presParOf" srcId="{35D17A00-95DD-4640-9150-7018D5C79529}" destId="{9BD2C21E-8536-4F57-8326-1D5A7C626F05}" srcOrd="3" destOrd="0" presId="urn:microsoft.com/office/officeart/2005/8/layout/funnel1"/>
    <dgm:cxn modelId="{9CAEE671-1875-486B-B537-C407D2718F73}" type="presParOf" srcId="{35D17A00-95DD-4640-9150-7018D5C79529}" destId="{9B47C9D2-24BE-4D31-822B-95E3A808CACB}" srcOrd="4" destOrd="0" presId="urn:microsoft.com/office/officeart/2005/8/layout/funnel1"/>
    <dgm:cxn modelId="{6E18759B-3875-4740-BEB6-FF09C2E249D4}" type="presParOf" srcId="{35D17A00-95DD-4640-9150-7018D5C79529}" destId="{CC19B922-467B-428E-99DE-8B881C9DB8E1}" srcOrd="5" destOrd="0" presId="urn:microsoft.com/office/officeart/2005/8/layout/funnel1"/>
    <dgm:cxn modelId="{1B41E7D6-EF41-4AAD-9526-CCF2B589C20B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8F26B9-6A78-4C88-A035-4CB6B60E496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916452B4-A107-49E8-A448-9F07A8785A7D}">
      <dgm:prSet phldrT="[Text]"/>
      <dgm:spPr/>
      <dgm:t>
        <a:bodyPr/>
        <a:lstStyle/>
        <a:p>
          <a:r>
            <a:rPr lang="en-US" smtClean="0"/>
            <a:t>Perguntas e respostas</a:t>
          </a:r>
          <a:endParaRPr lang="en-US"/>
        </a:p>
      </dgm:t>
    </dgm:pt>
    <dgm:pt modelId="{5B4DE41F-4705-48A6-A2A4-F36E55418A94}" type="parTrans" cxnId="{6FC6401C-3B3B-4AF4-9C9F-EC2AF2633166}">
      <dgm:prSet/>
      <dgm:spPr/>
      <dgm:t>
        <a:bodyPr/>
        <a:lstStyle/>
        <a:p>
          <a:endParaRPr lang="en-US"/>
        </a:p>
      </dgm:t>
    </dgm:pt>
    <dgm:pt modelId="{55D3896C-47E9-4138-A514-A2FD51BC4206}" type="sibTrans" cxnId="{6FC6401C-3B3B-4AF4-9C9F-EC2AF2633166}">
      <dgm:prSet/>
      <dgm:spPr/>
      <dgm:t>
        <a:bodyPr/>
        <a:lstStyle/>
        <a:p>
          <a:endParaRPr lang="en-US"/>
        </a:p>
      </dgm:t>
    </dgm:pt>
    <dgm:pt modelId="{AA8C1ECB-0EA5-4C36-A87F-C0131BF15BC5}">
      <dgm:prSet phldrT="[Text]"/>
      <dgm:spPr/>
      <dgm:t>
        <a:bodyPr/>
        <a:lstStyle/>
        <a:p>
          <a:r>
            <a:rPr lang="en-US" smtClean="0"/>
            <a:t>Sinalização por cores</a:t>
          </a:r>
          <a:endParaRPr lang="en-US"/>
        </a:p>
      </dgm:t>
    </dgm:pt>
    <dgm:pt modelId="{893F4461-5C35-40B5-9BA8-BE64008ECBD7}" type="parTrans" cxnId="{9DC74EC1-CB81-4F1A-97FD-64A7EEFE5CAA}">
      <dgm:prSet/>
      <dgm:spPr/>
      <dgm:t>
        <a:bodyPr/>
        <a:lstStyle/>
        <a:p>
          <a:endParaRPr lang="en-US"/>
        </a:p>
      </dgm:t>
    </dgm:pt>
    <dgm:pt modelId="{12875FDE-021D-46D9-AE53-C613157DB59A}" type="sibTrans" cxnId="{9DC74EC1-CB81-4F1A-97FD-64A7EEFE5CAA}">
      <dgm:prSet/>
      <dgm:spPr/>
      <dgm:t>
        <a:bodyPr/>
        <a:lstStyle/>
        <a:p>
          <a:endParaRPr lang="en-US"/>
        </a:p>
      </dgm:t>
    </dgm:pt>
    <dgm:pt modelId="{2DD06280-64CA-4094-AA61-49197933FCEF}">
      <dgm:prSet phldrT="[Text]"/>
      <dgm:spPr/>
      <dgm:t>
        <a:bodyPr/>
        <a:lstStyle/>
        <a:p>
          <a:r>
            <a:rPr lang="en-US" smtClean="0"/>
            <a:t>Participação da Comunidade Escolar</a:t>
          </a:r>
          <a:endParaRPr lang="en-US"/>
        </a:p>
      </dgm:t>
    </dgm:pt>
    <dgm:pt modelId="{317A84A2-DD28-4961-944A-A450B754944C}" type="parTrans" cxnId="{AE1F0C7F-A0C9-46D6-B159-2EF97833DE45}">
      <dgm:prSet/>
      <dgm:spPr/>
      <dgm:t>
        <a:bodyPr/>
        <a:lstStyle/>
        <a:p>
          <a:endParaRPr lang="en-US"/>
        </a:p>
      </dgm:t>
    </dgm:pt>
    <dgm:pt modelId="{DB207121-37BA-459A-BF7D-230F1E2224A1}" type="sibTrans" cxnId="{AE1F0C7F-A0C9-46D6-B159-2EF97833DE45}">
      <dgm:prSet/>
      <dgm:spPr/>
      <dgm:t>
        <a:bodyPr/>
        <a:lstStyle/>
        <a:p>
          <a:endParaRPr lang="en-US"/>
        </a:p>
      </dgm:t>
    </dgm:pt>
    <dgm:pt modelId="{43F4B8C9-5A4B-46FD-A32C-430C61424E4C}">
      <dgm:prSet phldrT="[Text]"/>
      <dgm:spPr/>
      <dgm:t>
        <a:bodyPr/>
        <a:lstStyle/>
        <a:p>
          <a:r>
            <a:rPr lang="en-US" smtClean="0"/>
            <a:t>Organização em dimensões</a:t>
          </a:r>
          <a:endParaRPr lang="en-US"/>
        </a:p>
      </dgm:t>
    </dgm:pt>
    <dgm:pt modelId="{DDFF88C5-4F25-40F9-A163-C2A8D3A71366}" type="parTrans" cxnId="{34A75A5B-227D-4D3D-8A01-F22E635FFCAC}">
      <dgm:prSet/>
      <dgm:spPr/>
      <dgm:t>
        <a:bodyPr/>
        <a:lstStyle/>
        <a:p>
          <a:endParaRPr lang="en-US"/>
        </a:p>
      </dgm:t>
    </dgm:pt>
    <dgm:pt modelId="{2A74BD48-6CD8-4373-AF4A-9ED5099FC11D}" type="sibTrans" cxnId="{34A75A5B-227D-4D3D-8A01-F22E635FFCAC}">
      <dgm:prSet/>
      <dgm:spPr/>
      <dgm:t>
        <a:bodyPr/>
        <a:lstStyle/>
        <a:p>
          <a:endParaRPr lang="en-US"/>
        </a:p>
      </dgm:t>
    </dgm:pt>
    <dgm:pt modelId="{5FA4F90F-C06A-48CF-99CF-1082056346EF}" type="pres">
      <dgm:prSet presAssocID="{8F8F26B9-6A78-4C88-A035-4CB6B60E496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755A88-4D1D-493C-9853-467266752FE5}" type="pres">
      <dgm:prSet presAssocID="{8F8F26B9-6A78-4C88-A035-4CB6B60E4969}" presName="Name1" presStyleCnt="0"/>
      <dgm:spPr/>
    </dgm:pt>
    <dgm:pt modelId="{ACE73802-222A-41DA-A467-02AF2FE93F24}" type="pres">
      <dgm:prSet presAssocID="{8F8F26B9-6A78-4C88-A035-4CB6B60E4969}" presName="cycle" presStyleCnt="0"/>
      <dgm:spPr/>
    </dgm:pt>
    <dgm:pt modelId="{AF998932-52AE-4C33-B4FE-C174A6C0625C}" type="pres">
      <dgm:prSet presAssocID="{8F8F26B9-6A78-4C88-A035-4CB6B60E4969}" presName="srcNode" presStyleLbl="node1" presStyleIdx="0" presStyleCnt="4"/>
      <dgm:spPr/>
    </dgm:pt>
    <dgm:pt modelId="{12C86897-37AA-4D7E-9CEC-58D5F7C9FFA4}" type="pres">
      <dgm:prSet presAssocID="{8F8F26B9-6A78-4C88-A035-4CB6B60E4969}" presName="conn" presStyleLbl="parChTrans1D2" presStyleIdx="0" presStyleCnt="1"/>
      <dgm:spPr/>
      <dgm:t>
        <a:bodyPr/>
        <a:lstStyle/>
        <a:p>
          <a:endParaRPr lang="en-US"/>
        </a:p>
      </dgm:t>
    </dgm:pt>
    <dgm:pt modelId="{2BC5E3F3-B486-4149-9E01-51051C2E97DE}" type="pres">
      <dgm:prSet presAssocID="{8F8F26B9-6A78-4C88-A035-4CB6B60E4969}" presName="extraNode" presStyleLbl="node1" presStyleIdx="0" presStyleCnt="4"/>
      <dgm:spPr/>
    </dgm:pt>
    <dgm:pt modelId="{07BD9BAA-08E0-479C-9CB1-D8418ACE83D9}" type="pres">
      <dgm:prSet presAssocID="{8F8F26B9-6A78-4C88-A035-4CB6B60E4969}" presName="dstNode" presStyleLbl="node1" presStyleIdx="0" presStyleCnt="4"/>
      <dgm:spPr/>
    </dgm:pt>
    <dgm:pt modelId="{1EDC2DF8-BC74-49C7-8DF1-930D80B29BF2}" type="pres">
      <dgm:prSet presAssocID="{916452B4-A107-49E8-A448-9F07A8785A7D}" presName="text_1" presStyleLbl="node1" presStyleIdx="0" presStyleCnt="4" custLinFactNeighborX="-79" custLinFactNeighborY="-13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44FF6-7A2C-4808-AB07-42D5DEF0AD3B}" type="pres">
      <dgm:prSet presAssocID="{916452B4-A107-49E8-A448-9F07A8785A7D}" presName="accent_1" presStyleCnt="0"/>
      <dgm:spPr/>
    </dgm:pt>
    <dgm:pt modelId="{4C3DAE7D-01F8-45BE-934D-CE7FF86B78E9}" type="pres">
      <dgm:prSet presAssocID="{916452B4-A107-49E8-A448-9F07A8785A7D}" presName="accentRepeatNode" presStyleLbl="solidFgAcc1" presStyleIdx="0" presStyleCnt="4"/>
      <dgm:spPr/>
    </dgm:pt>
    <dgm:pt modelId="{7241E06D-594D-4C60-96FC-60D9C9B83873}" type="pres">
      <dgm:prSet presAssocID="{AA8C1ECB-0EA5-4C36-A87F-C0131BF15BC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AE102-1427-4B35-B2B1-20B31550A1EE}" type="pres">
      <dgm:prSet presAssocID="{AA8C1ECB-0EA5-4C36-A87F-C0131BF15BC5}" presName="accent_2" presStyleCnt="0"/>
      <dgm:spPr/>
    </dgm:pt>
    <dgm:pt modelId="{8343208A-4954-46EC-AF5D-98C51D6D1C34}" type="pres">
      <dgm:prSet presAssocID="{AA8C1ECB-0EA5-4C36-A87F-C0131BF15BC5}" presName="accentRepeatNode" presStyleLbl="solidFgAcc1" presStyleIdx="1" presStyleCnt="4"/>
      <dgm:spPr/>
    </dgm:pt>
    <dgm:pt modelId="{AD99BC91-078E-4F54-99D7-5FA5245948B4}" type="pres">
      <dgm:prSet presAssocID="{2DD06280-64CA-4094-AA61-49197933FCE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CE140-B772-4113-A04D-445E59708001}" type="pres">
      <dgm:prSet presAssocID="{2DD06280-64CA-4094-AA61-49197933FCEF}" presName="accent_3" presStyleCnt="0"/>
      <dgm:spPr/>
    </dgm:pt>
    <dgm:pt modelId="{FE5C940A-ECB7-4B07-8BBB-F7D60ECEAA54}" type="pres">
      <dgm:prSet presAssocID="{2DD06280-64CA-4094-AA61-49197933FCEF}" presName="accentRepeatNode" presStyleLbl="solidFgAcc1" presStyleIdx="2" presStyleCnt="4"/>
      <dgm:spPr/>
    </dgm:pt>
    <dgm:pt modelId="{925381D0-C3D7-4DFF-9C33-0004CC508DCA}" type="pres">
      <dgm:prSet presAssocID="{43F4B8C9-5A4B-46FD-A32C-430C61424E4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CEF739-0061-4C7F-889D-270EFFC00D8A}" type="pres">
      <dgm:prSet presAssocID="{43F4B8C9-5A4B-46FD-A32C-430C61424E4C}" presName="accent_4" presStyleCnt="0"/>
      <dgm:spPr/>
    </dgm:pt>
    <dgm:pt modelId="{9365B6DD-7FDD-4693-B5B2-485AB98C8E00}" type="pres">
      <dgm:prSet presAssocID="{43F4B8C9-5A4B-46FD-A32C-430C61424E4C}" presName="accentRepeatNode" presStyleLbl="solidFgAcc1" presStyleIdx="3" presStyleCnt="4"/>
      <dgm:spPr/>
    </dgm:pt>
  </dgm:ptLst>
  <dgm:cxnLst>
    <dgm:cxn modelId="{8DF0BA35-3B7D-4D92-9DDF-75F1381E2A56}" type="presOf" srcId="{55D3896C-47E9-4138-A514-A2FD51BC4206}" destId="{12C86897-37AA-4D7E-9CEC-58D5F7C9FFA4}" srcOrd="0" destOrd="0" presId="urn:microsoft.com/office/officeart/2008/layout/VerticalCurvedList"/>
    <dgm:cxn modelId="{6E3716F0-CD16-4971-82E8-CC3275774B05}" type="presOf" srcId="{2DD06280-64CA-4094-AA61-49197933FCEF}" destId="{AD99BC91-078E-4F54-99D7-5FA5245948B4}" srcOrd="0" destOrd="0" presId="urn:microsoft.com/office/officeart/2008/layout/VerticalCurvedList"/>
    <dgm:cxn modelId="{9DC74EC1-CB81-4F1A-97FD-64A7EEFE5CAA}" srcId="{8F8F26B9-6A78-4C88-A035-4CB6B60E4969}" destId="{AA8C1ECB-0EA5-4C36-A87F-C0131BF15BC5}" srcOrd="1" destOrd="0" parTransId="{893F4461-5C35-40B5-9BA8-BE64008ECBD7}" sibTransId="{12875FDE-021D-46D9-AE53-C613157DB59A}"/>
    <dgm:cxn modelId="{EE262A1D-CD30-4D0B-A018-F4BF38D8908A}" type="presOf" srcId="{916452B4-A107-49E8-A448-9F07A8785A7D}" destId="{1EDC2DF8-BC74-49C7-8DF1-930D80B29BF2}" srcOrd="0" destOrd="0" presId="urn:microsoft.com/office/officeart/2008/layout/VerticalCurvedList"/>
    <dgm:cxn modelId="{AE1F0C7F-A0C9-46D6-B159-2EF97833DE45}" srcId="{8F8F26B9-6A78-4C88-A035-4CB6B60E4969}" destId="{2DD06280-64CA-4094-AA61-49197933FCEF}" srcOrd="2" destOrd="0" parTransId="{317A84A2-DD28-4961-944A-A450B754944C}" sibTransId="{DB207121-37BA-459A-BF7D-230F1E2224A1}"/>
    <dgm:cxn modelId="{6FC6401C-3B3B-4AF4-9C9F-EC2AF2633166}" srcId="{8F8F26B9-6A78-4C88-A035-4CB6B60E4969}" destId="{916452B4-A107-49E8-A448-9F07A8785A7D}" srcOrd="0" destOrd="0" parTransId="{5B4DE41F-4705-48A6-A2A4-F36E55418A94}" sibTransId="{55D3896C-47E9-4138-A514-A2FD51BC4206}"/>
    <dgm:cxn modelId="{FB0611CC-69CF-4AA1-9F69-90222AA177C4}" type="presOf" srcId="{AA8C1ECB-0EA5-4C36-A87F-C0131BF15BC5}" destId="{7241E06D-594D-4C60-96FC-60D9C9B83873}" srcOrd="0" destOrd="0" presId="urn:microsoft.com/office/officeart/2008/layout/VerticalCurvedList"/>
    <dgm:cxn modelId="{34A75A5B-227D-4D3D-8A01-F22E635FFCAC}" srcId="{8F8F26B9-6A78-4C88-A035-4CB6B60E4969}" destId="{43F4B8C9-5A4B-46FD-A32C-430C61424E4C}" srcOrd="3" destOrd="0" parTransId="{DDFF88C5-4F25-40F9-A163-C2A8D3A71366}" sibTransId="{2A74BD48-6CD8-4373-AF4A-9ED5099FC11D}"/>
    <dgm:cxn modelId="{78E70841-A6B3-4664-8680-6CA4FF22C137}" type="presOf" srcId="{43F4B8C9-5A4B-46FD-A32C-430C61424E4C}" destId="{925381D0-C3D7-4DFF-9C33-0004CC508DCA}" srcOrd="0" destOrd="0" presId="urn:microsoft.com/office/officeart/2008/layout/VerticalCurvedList"/>
    <dgm:cxn modelId="{15E3503E-CD8A-47DB-B4B7-5D839B68EB63}" type="presOf" srcId="{8F8F26B9-6A78-4C88-A035-4CB6B60E4969}" destId="{5FA4F90F-C06A-48CF-99CF-1082056346EF}" srcOrd="0" destOrd="0" presId="urn:microsoft.com/office/officeart/2008/layout/VerticalCurvedList"/>
    <dgm:cxn modelId="{9728B5E8-2A4F-47AA-A348-E5E5B415BE9B}" type="presParOf" srcId="{5FA4F90F-C06A-48CF-99CF-1082056346EF}" destId="{17755A88-4D1D-493C-9853-467266752FE5}" srcOrd="0" destOrd="0" presId="urn:microsoft.com/office/officeart/2008/layout/VerticalCurvedList"/>
    <dgm:cxn modelId="{527E1EC3-03AF-468D-A627-72FB027ABEA6}" type="presParOf" srcId="{17755A88-4D1D-493C-9853-467266752FE5}" destId="{ACE73802-222A-41DA-A467-02AF2FE93F24}" srcOrd="0" destOrd="0" presId="urn:microsoft.com/office/officeart/2008/layout/VerticalCurvedList"/>
    <dgm:cxn modelId="{05632786-8B8D-4983-9F8F-4B2B87BD472B}" type="presParOf" srcId="{ACE73802-222A-41DA-A467-02AF2FE93F24}" destId="{AF998932-52AE-4C33-B4FE-C174A6C0625C}" srcOrd="0" destOrd="0" presId="urn:microsoft.com/office/officeart/2008/layout/VerticalCurvedList"/>
    <dgm:cxn modelId="{D3305C66-8D42-4992-A194-91ACAD406C2E}" type="presParOf" srcId="{ACE73802-222A-41DA-A467-02AF2FE93F24}" destId="{12C86897-37AA-4D7E-9CEC-58D5F7C9FFA4}" srcOrd="1" destOrd="0" presId="urn:microsoft.com/office/officeart/2008/layout/VerticalCurvedList"/>
    <dgm:cxn modelId="{14BD45B5-8596-4761-B5C4-C5DCF14AA0C5}" type="presParOf" srcId="{ACE73802-222A-41DA-A467-02AF2FE93F24}" destId="{2BC5E3F3-B486-4149-9E01-51051C2E97DE}" srcOrd="2" destOrd="0" presId="urn:microsoft.com/office/officeart/2008/layout/VerticalCurvedList"/>
    <dgm:cxn modelId="{711E5FE7-B648-49C9-8077-FF929DAF30CE}" type="presParOf" srcId="{ACE73802-222A-41DA-A467-02AF2FE93F24}" destId="{07BD9BAA-08E0-479C-9CB1-D8418ACE83D9}" srcOrd="3" destOrd="0" presId="urn:microsoft.com/office/officeart/2008/layout/VerticalCurvedList"/>
    <dgm:cxn modelId="{E00053DC-77F4-4D3C-9B5B-C9BB8C1E9911}" type="presParOf" srcId="{17755A88-4D1D-493C-9853-467266752FE5}" destId="{1EDC2DF8-BC74-49C7-8DF1-930D80B29BF2}" srcOrd="1" destOrd="0" presId="urn:microsoft.com/office/officeart/2008/layout/VerticalCurvedList"/>
    <dgm:cxn modelId="{3B48D55D-0EB5-4AC9-9A2A-558C1D74F6CB}" type="presParOf" srcId="{17755A88-4D1D-493C-9853-467266752FE5}" destId="{68E44FF6-7A2C-4808-AB07-42D5DEF0AD3B}" srcOrd="2" destOrd="0" presId="urn:microsoft.com/office/officeart/2008/layout/VerticalCurvedList"/>
    <dgm:cxn modelId="{0944A0F9-1F48-40F6-9488-9DB50AC4D071}" type="presParOf" srcId="{68E44FF6-7A2C-4808-AB07-42D5DEF0AD3B}" destId="{4C3DAE7D-01F8-45BE-934D-CE7FF86B78E9}" srcOrd="0" destOrd="0" presId="urn:microsoft.com/office/officeart/2008/layout/VerticalCurvedList"/>
    <dgm:cxn modelId="{AB0DC68F-1357-4AB4-9D53-7612DA449DD6}" type="presParOf" srcId="{17755A88-4D1D-493C-9853-467266752FE5}" destId="{7241E06D-594D-4C60-96FC-60D9C9B83873}" srcOrd="3" destOrd="0" presId="urn:microsoft.com/office/officeart/2008/layout/VerticalCurvedList"/>
    <dgm:cxn modelId="{F55AB804-5FDC-4AA5-AD5D-760A73F6DD58}" type="presParOf" srcId="{17755A88-4D1D-493C-9853-467266752FE5}" destId="{8CBAE102-1427-4B35-B2B1-20B31550A1EE}" srcOrd="4" destOrd="0" presId="urn:microsoft.com/office/officeart/2008/layout/VerticalCurvedList"/>
    <dgm:cxn modelId="{CAF66274-55C7-45F7-8AFB-24DCBB3E2E90}" type="presParOf" srcId="{8CBAE102-1427-4B35-B2B1-20B31550A1EE}" destId="{8343208A-4954-46EC-AF5D-98C51D6D1C34}" srcOrd="0" destOrd="0" presId="urn:microsoft.com/office/officeart/2008/layout/VerticalCurvedList"/>
    <dgm:cxn modelId="{CA960C26-8E6B-49C7-A840-4096333C7802}" type="presParOf" srcId="{17755A88-4D1D-493C-9853-467266752FE5}" destId="{AD99BC91-078E-4F54-99D7-5FA5245948B4}" srcOrd="5" destOrd="0" presId="urn:microsoft.com/office/officeart/2008/layout/VerticalCurvedList"/>
    <dgm:cxn modelId="{4BB50890-3480-4297-A92E-917D0C3741C6}" type="presParOf" srcId="{17755A88-4D1D-493C-9853-467266752FE5}" destId="{F94CE140-B772-4113-A04D-445E59708001}" srcOrd="6" destOrd="0" presId="urn:microsoft.com/office/officeart/2008/layout/VerticalCurvedList"/>
    <dgm:cxn modelId="{293FC329-0FD8-49F3-94FF-377AD037CD0F}" type="presParOf" srcId="{F94CE140-B772-4113-A04D-445E59708001}" destId="{FE5C940A-ECB7-4B07-8BBB-F7D60ECEAA54}" srcOrd="0" destOrd="0" presId="urn:microsoft.com/office/officeart/2008/layout/VerticalCurvedList"/>
    <dgm:cxn modelId="{25666BCA-B011-4031-BE8D-AC2A86A8E32F}" type="presParOf" srcId="{17755A88-4D1D-493C-9853-467266752FE5}" destId="{925381D0-C3D7-4DFF-9C33-0004CC508DCA}" srcOrd="7" destOrd="0" presId="urn:microsoft.com/office/officeart/2008/layout/VerticalCurvedList"/>
    <dgm:cxn modelId="{ED9ED2E7-0FAA-43A8-90E2-E377CEE8F13B}" type="presParOf" srcId="{17755A88-4D1D-493C-9853-467266752FE5}" destId="{3ECEF739-0061-4C7F-889D-270EFFC00D8A}" srcOrd="8" destOrd="0" presId="urn:microsoft.com/office/officeart/2008/layout/VerticalCurvedList"/>
    <dgm:cxn modelId="{FDA10D6E-ED43-4215-8121-0746064C30C6}" type="presParOf" srcId="{3ECEF739-0061-4C7F-889D-270EFFC00D8A}" destId="{9365B6DD-7FDD-4693-B5B2-485AB98C8E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F8F26B9-6A78-4C88-A035-4CB6B60E496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endParaRPr lang="en-US"/>
        </a:p>
      </dgm:t>
    </dgm:pt>
    <dgm:pt modelId="{916452B4-A107-49E8-A448-9F07A8785A7D}">
      <dgm:prSet phldrT="[Text]"/>
      <dgm:spPr/>
      <dgm:t>
        <a:bodyPr/>
        <a:lstStyle/>
        <a:p>
          <a:r>
            <a:rPr lang="en-US" smtClean="0"/>
            <a:t>EaD para capacitar gestores escolares</a:t>
          </a:r>
          <a:endParaRPr lang="en-US"/>
        </a:p>
      </dgm:t>
    </dgm:pt>
    <dgm:pt modelId="{5B4DE41F-4705-48A6-A2A4-F36E55418A94}" type="parTrans" cxnId="{6FC6401C-3B3B-4AF4-9C9F-EC2AF2633166}">
      <dgm:prSet/>
      <dgm:spPr/>
      <dgm:t>
        <a:bodyPr/>
        <a:lstStyle/>
        <a:p>
          <a:endParaRPr lang="en-US"/>
        </a:p>
      </dgm:t>
    </dgm:pt>
    <dgm:pt modelId="{55D3896C-47E9-4138-A514-A2FD51BC4206}" type="sibTrans" cxnId="{6FC6401C-3B3B-4AF4-9C9F-EC2AF2633166}">
      <dgm:prSet/>
      <dgm:spPr/>
      <dgm:t>
        <a:bodyPr/>
        <a:lstStyle/>
        <a:p>
          <a:endParaRPr lang="en-US"/>
        </a:p>
      </dgm:t>
    </dgm:pt>
    <dgm:pt modelId="{AA8C1ECB-0EA5-4C36-A87F-C0131BF15BC5}">
      <dgm:prSet phldrT="[Text]"/>
      <dgm:spPr/>
      <dgm:t>
        <a:bodyPr/>
        <a:lstStyle/>
        <a:p>
          <a:r>
            <a:rPr lang="en-US" smtClean="0"/>
            <a:t>Materiais autoinstrucionais</a:t>
          </a:r>
          <a:endParaRPr lang="en-US"/>
        </a:p>
      </dgm:t>
    </dgm:pt>
    <dgm:pt modelId="{893F4461-5C35-40B5-9BA8-BE64008ECBD7}" type="parTrans" cxnId="{9DC74EC1-CB81-4F1A-97FD-64A7EEFE5CAA}">
      <dgm:prSet/>
      <dgm:spPr/>
      <dgm:t>
        <a:bodyPr/>
        <a:lstStyle/>
        <a:p>
          <a:endParaRPr lang="en-US"/>
        </a:p>
      </dgm:t>
    </dgm:pt>
    <dgm:pt modelId="{12875FDE-021D-46D9-AE53-C613157DB59A}" type="sibTrans" cxnId="{9DC74EC1-CB81-4F1A-97FD-64A7EEFE5CAA}">
      <dgm:prSet/>
      <dgm:spPr/>
      <dgm:t>
        <a:bodyPr/>
        <a:lstStyle/>
        <a:p>
          <a:endParaRPr lang="en-US"/>
        </a:p>
      </dgm:t>
    </dgm:pt>
    <dgm:pt modelId="{2DD06280-64CA-4094-AA61-49197933FCEF}">
      <dgm:prSet phldrT="[Text]"/>
      <dgm:spPr/>
      <dgm:t>
        <a:bodyPr/>
        <a:lstStyle/>
        <a:p>
          <a:r>
            <a:rPr lang="en-US" smtClean="0"/>
            <a:t>Sistema de apoio à aprendizagem</a:t>
          </a:r>
          <a:endParaRPr lang="en-US"/>
        </a:p>
      </dgm:t>
    </dgm:pt>
    <dgm:pt modelId="{317A84A2-DD28-4961-944A-A450B754944C}" type="parTrans" cxnId="{AE1F0C7F-A0C9-46D6-B159-2EF97833DE45}">
      <dgm:prSet/>
      <dgm:spPr/>
      <dgm:t>
        <a:bodyPr/>
        <a:lstStyle/>
        <a:p>
          <a:endParaRPr lang="en-US"/>
        </a:p>
      </dgm:t>
    </dgm:pt>
    <dgm:pt modelId="{DB207121-37BA-459A-BF7D-230F1E2224A1}" type="sibTrans" cxnId="{AE1F0C7F-A0C9-46D6-B159-2EF97833DE45}">
      <dgm:prSet/>
      <dgm:spPr/>
      <dgm:t>
        <a:bodyPr/>
        <a:lstStyle/>
        <a:p>
          <a:endParaRPr lang="en-US"/>
        </a:p>
      </dgm:t>
    </dgm:pt>
    <dgm:pt modelId="{43F4B8C9-5A4B-46FD-A32C-430C61424E4C}">
      <dgm:prSet phldrT="[Text]"/>
      <dgm:spPr/>
      <dgm:t>
        <a:bodyPr/>
        <a:lstStyle/>
        <a:p>
          <a:r>
            <a:rPr lang="en-US" smtClean="0"/>
            <a:t>Sistema de avaliação</a:t>
          </a:r>
          <a:endParaRPr lang="en-US"/>
        </a:p>
      </dgm:t>
    </dgm:pt>
    <dgm:pt modelId="{DDFF88C5-4F25-40F9-A163-C2A8D3A71366}" type="parTrans" cxnId="{34A75A5B-227D-4D3D-8A01-F22E635FFCAC}">
      <dgm:prSet/>
      <dgm:spPr/>
      <dgm:t>
        <a:bodyPr/>
        <a:lstStyle/>
        <a:p>
          <a:endParaRPr lang="en-US"/>
        </a:p>
      </dgm:t>
    </dgm:pt>
    <dgm:pt modelId="{2A74BD48-6CD8-4373-AF4A-9ED5099FC11D}" type="sibTrans" cxnId="{34A75A5B-227D-4D3D-8A01-F22E635FFCAC}">
      <dgm:prSet/>
      <dgm:spPr/>
      <dgm:t>
        <a:bodyPr/>
        <a:lstStyle/>
        <a:p>
          <a:endParaRPr lang="en-US"/>
        </a:p>
      </dgm:t>
    </dgm:pt>
    <dgm:pt modelId="{5FA4F90F-C06A-48CF-99CF-1082056346EF}" type="pres">
      <dgm:prSet presAssocID="{8F8F26B9-6A78-4C88-A035-4CB6B60E496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755A88-4D1D-493C-9853-467266752FE5}" type="pres">
      <dgm:prSet presAssocID="{8F8F26B9-6A78-4C88-A035-4CB6B60E4969}" presName="Name1" presStyleCnt="0"/>
      <dgm:spPr/>
    </dgm:pt>
    <dgm:pt modelId="{ACE73802-222A-41DA-A467-02AF2FE93F24}" type="pres">
      <dgm:prSet presAssocID="{8F8F26B9-6A78-4C88-A035-4CB6B60E4969}" presName="cycle" presStyleCnt="0"/>
      <dgm:spPr/>
    </dgm:pt>
    <dgm:pt modelId="{AF998932-52AE-4C33-B4FE-C174A6C0625C}" type="pres">
      <dgm:prSet presAssocID="{8F8F26B9-6A78-4C88-A035-4CB6B60E4969}" presName="srcNode" presStyleLbl="node1" presStyleIdx="0" presStyleCnt="4"/>
      <dgm:spPr/>
    </dgm:pt>
    <dgm:pt modelId="{12C86897-37AA-4D7E-9CEC-58D5F7C9FFA4}" type="pres">
      <dgm:prSet presAssocID="{8F8F26B9-6A78-4C88-A035-4CB6B60E4969}" presName="conn" presStyleLbl="parChTrans1D2" presStyleIdx="0" presStyleCnt="1"/>
      <dgm:spPr/>
      <dgm:t>
        <a:bodyPr/>
        <a:lstStyle/>
        <a:p>
          <a:endParaRPr lang="en-US"/>
        </a:p>
      </dgm:t>
    </dgm:pt>
    <dgm:pt modelId="{2BC5E3F3-B486-4149-9E01-51051C2E97DE}" type="pres">
      <dgm:prSet presAssocID="{8F8F26B9-6A78-4C88-A035-4CB6B60E4969}" presName="extraNode" presStyleLbl="node1" presStyleIdx="0" presStyleCnt="4"/>
      <dgm:spPr/>
    </dgm:pt>
    <dgm:pt modelId="{07BD9BAA-08E0-479C-9CB1-D8418ACE83D9}" type="pres">
      <dgm:prSet presAssocID="{8F8F26B9-6A78-4C88-A035-4CB6B60E4969}" presName="dstNode" presStyleLbl="node1" presStyleIdx="0" presStyleCnt="4"/>
      <dgm:spPr/>
    </dgm:pt>
    <dgm:pt modelId="{1EDC2DF8-BC74-49C7-8DF1-930D80B29BF2}" type="pres">
      <dgm:prSet presAssocID="{916452B4-A107-49E8-A448-9F07A8785A7D}" presName="text_1" presStyleLbl="node1" presStyleIdx="0" presStyleCnt="4" custLinFactNeighborX="-79" custLinFactNeighborY="-13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44FF6-7A2C-4808-AB07-42D5DEF0AD3B}" type="pres">
      <dgm:prSet presAssocID="{916452B4-A107-49E8-A448-9F07A8785A7D}" presName="accent_1" presStyleCnt="0"/>
      <dgm:spPr/>
    </dgm:pt>
    <dgm:pt modelId="{4C3DAE7D-01F8-45BE-934D-CE7FF86B78E9}" type="pres">
      <dgm:prSet presAssocID="{916452B4-A107-49E8-A448-9F07A8785A7D}" presName="accentRepeatNode" presStyleLbl="solidFgAcc1" presStyleIdx="0" presStyleCnt="4"/>
      <dgm:spPr/>
    </dgm:pt>
    <dgm:pt modelId="{7241E06D-594D-4C60-96FC-60D9C9B83873}" type="pres">
      <dgm:prSet presAssocID="{AA8C1ECB-0EA5-4C36-A87F-C0131BF15BC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AE102-1427-4B35-B2B1-20B31550A1EE}" type="pres">
      <dgm:prSet presAssocID="{AA8C1ECB-0EA5-4C36-A87F-C0131BF15BC5}" presName="accent_2" presStyleCnt="0"/>
      <dgm:spPr/>
    </dgm:pt>
    <dgm:pt modelId="{8343208A-4954-46EC-AF5D-98C51D6D1C34}" type="pres">
      <dgm:prSet presAssocID="{AA8C1ECB-0EA5-4C36-A87F-C0131BF15BC5}" presName="accentRepeatNode" presStyleLbl="solidFgAcc1" presStyleIdx="1" presStyleCnt="4"/>
      <dgm:spPr/>
    </dgm:pt>
    <dgm:pt modelId="{AD99BC91-078E-4F54-99D7-5FA5245948B4}" type="pres">
      <dgm:prSet presAssocID="{2DD06280-64CA-4094-AA61-49197933FCE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CE140-B772-4113-A04D-445E59708001}" type="pres">
      <dgm:prSet presAssocID="{2DD06280-64CA-4094-AA61-49197933FCEF}" presName="accent_3" presStyleCnt="0"/>
      <dgm:spPr/>
    </dgm:pt>
    <dgm:pt modelId="{FE5C940A-ECB7-4B07-8BBB-F7D60ECEAA54}" type="pres">
      <dgm:prSet presAssocID="{2DD06280-64CA-4094-AA61-49197933FCEF}" presName="accentRepeatNode" presStyleLbl="solidFgAcc1" presStyleIdx="2" presStyleCnt="4"/>
      <dgm:spPr/>
    </dgm:pt>
    <dgm:pt modelId="{925381D0-C3D7-4DFF-9C33-0004CC508DCA}" type="pres">
      <dgm:prSet presAssocID="{43F4B8C9-5A4B-46FD-A32C-430C61424E4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CEF739-0061-4C7F-889D-270EFFC00D8A}" type="pres">
      <dgm:prSet presAssocID="{43F4B8C9-5A4B-46FD-A32C-430C61424E4C}" presName="accent_4" presStyleCnt="0"/>
      <dgm:spPr/>
    </dgm:pt>
    <dgm:pt modelId="{9365B6DD-7FDD-4693-B5B2-485AB98C8E00}" type="pres">
      <dgm:prSet presAssocID="{43F4B8C9-5A4B-46FD-A32C-430C61424E4C}" presName="accentRepeatNode" presStyleLbl="solidFgAcc1" presStyleIdx="3" presStyleCnt="4"/>
      <dgm:spPr/>
    </dgm:pt>
  </dgm:ptLst>
  <dgm:cxnLst>
    <dgm:cxn modelId="{34A75A5B-227D-4D3D-8A01-F22E635FFCAC}" srcId="{8F8F26B9-6A78-4C88-A035-4CB6B60E4969}" destId="{43F4B8C9-5A4B-46FD-A32C-430C61424E4C}" srcOrd="3" destOrd="0" parTransId="{DDFF88C5-4F25-40F9-A163-C2A8D3A71366}" sibTransId="{2A74BD48-6CD8-4373-AF4A-9ED5099FC11D}"/>
    <dgm:cxn modelId="{62267196-A0E9-4D84-9C26-806FE309EF83}" type="presOf" srcId="{2DD06280-64CA-4094-AA61-49197933FCEF}" destId="{AD99BC91-078E-4F54-99D7-5FA5245948B4}" srcOrd="0" destOrd="0" presId="urn:microsoft.com/office/officeart/2008/layout/VerticalCurvedList"/>
    <dgm:cxn modelId="{BA82FE2B-F141-41E9-B067-38CC438A59F8}" type="presOf" srcId="{8F8F26B9-6A78-4C88-A035-4CB6B60E4969}" destId="{5FA4F90F-C06A-48CF-99CF-1082056346EF}" srcOrd="0" destOrd="0" presId="urn:microsoft.com/office/officeart/2008/layout/VerticalCurvedList"/>
    <dgm:cxn modelId="{C22D8621-E2BA-4F48-8039-134039BDBB08}" type="presOf" srcId="{55D3896C-47E9-4138-A514-A2FD51BC4206}" destId="{12C86897-37AA-4D7E-9CEC-58D5F7C9FFA4}" srcOrd="0" destOrd="0" presId="urn:microsoft.com/office/officeart/2008/layout/VerticalCurvedList"/>
    <dgm:cxn modelId="{5DE4EA4E-5C6A-4C22-9147-3557D8F99AC0}" type="presOf" srcId="{916452B4-A107-49E8-A448-9F07A8785A7D}" destId="{1EDC2DF8-BC74-49C7-8DF1-930D80B29BF2}" srcOrd="0" destOrd="0" presId="urn:microsoft.com/office/officeart/2008/layout/VerticalCurvedList"/>
    <dgm:cxn modelId="{6FC6401C-3B3B-4AF4-9C9F-EC2AF2633166}" srcId="{8F8F26B9-6A78-4C88-A035-4CB6B60E4969}" destId="{916452B4-A107-49E8-A448-9F07A8785A7D}" srcOrd="0" destOrd="0" parTransId="{5B4DE41F-4705-48A6-A2A4-F36E55418A94}" sibTransId="{55D3896C-47E9-4138-A514-A2FD51BC4206}"/>
    <dgm:cxn modelId="{B282B34B-66A8-48FC-8104-247D2CA5B62F}" type="presOf" srcId="{43F4B8C9-5A4B-46FD-A32C-430C61424E4C}" destId="{925381D0-C3D7-4DFF-9C33-0004CC508DCA}" srcOrd="0" destOrd="0" presId="urn:microsoft.com/office/officeart/2008/layout/VerticalCurvedList"/>
    <dgm:cxn modelId="{AE1F0C7F-A0C9-46D6-B159-2EF97833DE45}" srcId="{8F8F26B9-6A78-4C88-A035-4CB6B60E4969}" destId="{2DD06280-64CA-4094-AA61-49197933FCEF}" srcOrd="2" destOrd="0" parTransId="{317A84A2-DD28-4961-944A-A450B754944C}" sibTransId="{DB207121-37BA-459A-BF7D-230F1E2224A1}"/>
    <dgm:cxn modelId="{9DC74EC1-CB81-4F1A-97FD-64A7EEFE5CAA}" srcId="{8F8F26B9-6A78-4C88-A035-4CB6B60E4969}" destId="{AA8C1ECB-0EA5-4C36-A87F-C0131BF15BC5}" srcOrd="1" destOrd="0" parTransId="{893F4461-5C35-40B5-9BA8-BE64008ECBD7}" sibTransId="{12875FDE-021D-46D9-AE53-C613157DB59A}"/>
    <dgm:cxn modelId="{B8FAB003-616C-4D46-8EF3-42D196AEAC33}" type="presOf" srcId="{AA8C1ECB-0EA5-4C36-A87F-C0131BF15BC5}" destId="{7241E06D-594D-4C60-96FC-60D9C9B83873}" srcOrd="0" destOrd="0" presId="urn:microsoft.com/office/officeart/2008/layout/VerticalCurvedList"/>
    <dgm:cxn modelId="{329DB5DA-FE73-4781-A37D-B929A3AA4183}" type="presParOf" srcId="{5FA4F90F-C06A-48CF-99CF-1082056346EF}" destId="{17755A88-4D1D-493C-9853-467266752FE5}" srcOrd="0" destOrd="0" presId="urn:microsoft.com/office/officeart/2008/layout/VerticalCurvedList"/>
    <dgm:cxn modelId="{9237F850-19FF-46F5-A804-8240EFC19334}" type="presParOf" srcId="{17755A88-4D1D-493C-9853-467266752FE5}" destId="{ACE73802-222A-41DA-A467-02AF2FE93F24}" srcOrd="0" destOrd="0" presId="urn:microsoft.com/office/officeart/2008/layout/VerticalCurvedList"/>
    <dgm:cxn modelId="{43E35EBE-05A5-4DAC-858E-30B159D75966}" type="presParOf" srcId="{ACE73802-222A-41DA-A467-02AF2FE93F24}" destId="{AF998932-52AE-4C33-B4FE-C174A6C0625C}" srcOrd="0" destOrd="0" presId="urn:microsoft.com/office/officeart/2008/layout/VerticalCurvedList"/>
    <dgm:cxn modelId="{9797316F-C9D5-42AA-BA62-85153829FE16}" type="presParOf" srcId="{ACE73802-222A-41DA-A467-02AF2FE93F24}" destId="{12C86897-37AA-4D7E-9CEC-58D5F7C9FFA4}" srcOrd="1" destOrd="0" presId="urn:microsoft.com/office/officeart/2008/layout/VerticalCurvedList"/>
    <dgm:cxn modelId="{10357A83-AE5B-4458-9ED3-07A04233EBDE}" type="presParOf" srcId="{ACE73802-222A-41DA-A467-02AF2FE93F24}" destId="{2BC5E3F3-B486-4149-9E01-51051C2E97DE}" srcOrd="2" destOrd="0" presId="urn:microsoft.com/office/officeart/2008/layout/VerticalCurvedList"/>
    <dgm:cxn modelId="{225790B1-EB82-4F62-8BDC-7BEECFE4CA9B}" type="presParOf" srcId="{ACE73802-222A-41DA-A467-02AF2FE93F24}" destId="{07BD9BAA-08E0-479C-9CB1-D8418ACE83D9}" srcOrd="3" destOrd="0" presId="urn:microsoft.com/office/officeart/2008/layout/VerticalCurvedList"/>
    <dgm:cxn modelId="{009C9ED4-4D14-4696-BB90-EB025E6042D4}" type="presParOf" srcId="{17755A88-4D1D-493C-9853-467266752FE5}" destId="{1EDC2DF8-BC74-49C7-8DF1-930D80B29BF2}" srcOrd="1" destOrd="0" presId="urn:microsoft.com/office/officeart/2008/layout/VerticalCurvedList"/>
    <dgm:cxn modelId="{9FEC0B1D-98F9-491C-9379-8DB90E361C97}" type="presParOf" srcId="{17755A88-4D1D-493C-9853-467266752FE5}" destId="{68E44FF6-7A2C-4808-AB07-42D5DEF0AD3B}" srcOrd="2" destOrd="0" presId="urn:microsoft.com/office/officeart/2008/layout/VerticalCurvedList"/>
    <dgm:cxn modelId="{6F834C21-C244-414F-A863-7AF6F02DB5D6}" type="presParOf" srcId="{68E44FF6-7A2C-4808-AB07-42D5DEF0AD3B}" destId="{4C3DAE7D-01F8-45BE-934D-CE7FF86B78E9}" srcOrd="0" destOrd="0" presId="urn:microsoft.com/office/officeart/2008/layout/VerticalCurvedList"/>
    <dgm:cxn modelId="{59C9EC93-4A61-4B43-A58D-2623213AA395}" type="presParOf" srcId="{17755A88-4D1D-493C-9853-467266752FE5}" destId="{7241E06D-594D-4C60-96FC-60D9C9B83873}" srcOrd="3" destOrd="0" presId="urn:microsoft.com/office/officeart/2008/layout/VerticalCurvedList"/>
    <dgm:cxn modelId="{8CA8E375-ECF7-4ECC-BD03-BE29FBCC08C2}" type="presParOf" srcId="{17755A88-4D1D-493C-9853-467266752FE5}" destId="{8CBAE102-1427-4B35-B2B1-20B31550A1EE}" srcOrd="4" destOrd="0" presId="urn:microsoft.com/office/officeart/2008/layout/VerticalCurvedList"/>
    <dgm:cxn modelId="{F292FC70-5659-476C-8C29-A8E13E2DD37A}" type="presParOf" srcId="{8CBAE102-1427-4B35-B2B1-20B31550A1EE}" destId="{8343208A-4954-46EC-AF5D-98C51D6D1C34}" srcOrd="0" destOrd="0" presId="urn:microsoft.com/office/officeart/2008/layout/VerticalCurvedList"/>
    <dgm:cxn modelId="{CFB51FBF-8BE5-41A9-B723-26E7B42DE32B}" type="presParOf" srcId="{17755A88-4D1D-493C-9853-467266752FE5}" destId="{AD99BC91-078E-4F54-99D7-5FA5245948B4}" srcOrd="5" destOrd="0" presId="urn:microsoft.com/office/officeart/2008/layout/VerticalCurvedList"/>
    <dgm:cxn modelId="{8F1F7434-4C3B-46CF-9AA3-6E89B710CB01}" type="presParOf" srcId="{17755A88-4D1D-493C-9853-467266752FE5}" destId="{F94CE140-B772-4113-A04D-445E59708001}" srcOrd="6" destOrd="0" presId="urn:microsoft.com/office/officeart/2008/layout/VerticalCurvedList"/>
    <dgm:cxn modelId="{E9FFEEAE-9299-4253-ABC3-ED81A61CDFC0}" type="presParOf" srcId="{F94CE140-B772-4113-A04D-445E59708001}" destId="{FE5C940A-ECB7-4B07-8BBB-F7D60ECEAA54}" srcOrd="0" destOrd="0" presId="urn:microsoft.com/office/officeart/2008/layout/VerticalCurvedList"/>
    <dgm:cxn modelId="{60588639-E761-4BA4-A4B2-92C80DBEF827}" type="presParOf" srcId="{17755A88-4D1D-493C-9853-467266752FE5}" destId="{925381D0-C3D7-4DFF-9C33-0004CC508DCA}" srcOrd="7" destOrd="0" presId="urn:microsoft.com/office/officeart/2008/layout/VerticalCurvedList"/>
    <dgm:cxn modelId="{582816F3-98FE-4F1B-A2EB-DA4598EE2E57}" type="presParOf" srcId="{17755A88-4D1D-493C-9853-467266752FE5}" destId="{3ECEF739-0061-4C7F-889D-270EFFC00D8A}" srcOrd="8" destOrd="0" presId="urn:microsoft.com/office/officeart/2008/layout/VerticalCurvedList"/>
    <dgm:cxn modelId="{90CB1AC7-7C23-42FF-8F12-6922F1150E94}" type="presParOf" srcId="{3ECEF739-0061-4C7F-889D-270EFFC00D8A}" destId="{9365B6DD-7FDD-4693-B5B2-485AB98C8E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F8F26B9-6A78-4C88-A035-4CB6B60E496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16452B4-A107-49E8-A448-9F07A8785A7D}">
      <dgm:prSet phldrT="[Text]" custT="1"/>
      <dgm:spPr/>
      <dgm:t>
        <a:bodyPr/>
        <a:lstStyle/>
        <a:p>
          <a:pPr algn="just"/>
          <a:r>
            <a:rPr lang="pt-BR" sz="1800" smtClean="0"/>
            <a:t>1. Como articular a </a:t>
          </a:r>
          <a:r>
            <a:rPr lang="pt-BR" sz="1800" b="1" smtClean="0"/>
            <a:t>função social da escola com as especificidades e as demandas da comunidade</a:t>
          </a:r>
          <a:r>
            <a:rPr lang="pt-BR" sz="1800" smtClean="0"/>
            <a:t>?</a:t>
          </a:r>
          <a:endParaRPr lang="en-US" sz="1800"/>
        </a:p>
      </dgm:t>
    </dgm:pt>
    <dgm:pt modelId="{5B4DE41F-4705-48A6-A2A4-F36E55418A94}" type="parTrans" cxnId="{6FC6401C-3B3B-4AF4-9C9F-EC2AF2633166}">
      <dgm:prSet/>
      <dgm:spPr/>
      <dgm:t>
        <a:bodyPr/>
        <a:lstStyle/>
        <a:p>
          <a:pPr algn="just"/>
          <a:endParaRPr lang="en-US" sz="1800"/>
        </a:p>
      </dgm:t>
    </dgm:pt>
    <dgm:pt modelId="{55D3896C-47E9-4138-A514-A2FD51BC4206}" type="sibTrans" cxnId="{6FC6401C-3B3B-4AF4-9C9F-EC2AF2633166}">
      <dgm:prSet/>
      <dgm:spPr/>
      <dgm:t>
        <a:bodyPr/>
        <a:lstStyle/>
        <a:p>
          <a:pPr algn="just"/>
          <a:endParaRPr lang="en-US" sz="1800"/>
        </a:p>
      </dgm:t>
    </dgm:pt>
    <dgm:pt modelId="{AA8C1ECB-0EA5-4C36-A87F-C0131BF15BC5}">
      <dgm:prSet phldrT="[Text]" custT="1"/>
      <dgm:spPr/>
      <dgm:t>
        <a:bodyPr/>
        <a:lstStyle/>
        <a:p>
          <a:pPr algn="just"/>
          <a:r>
            <a:rPr lang="pt-BR" sz="1800" smtClean="0"/>
            <a:t>2. Como promover, articular e envolver a ação das </a:t>
          </a:r>
          <a:r>
            <a:rPr lang="pt-BR" sz="1800" b="1" smtClean="0"/>
            <a:t>pessoas no processo de gestão escolar</a:t>
          </a:r>
          <a:r>
            <a:rPr lang="pt-BR" sz="1800" smtClean="0"/>
            <a:t>?</a:t>
          </a:r>
          <a:endParaRPr lang="en-US" sz="1800"/>
        </a:p>
      </dgm:t>
    </dgm:pt>
    <dgm:pt modelId="{893F4461-5C35-40B5-9BA8-BE64008ECBD7}" type="parTrans" cxnId="{9DC74EC1-CB81-4F1A-97FD-64A7EEFE5CAA}">
      <dgm:prSet/>
      <dgm:spPr/>
      <dgm:t>
        <a:bodyPr/>
        <a:lstStyle/>
        <a:p>
          <a:pPr algn="just"/>
          <a:endParaRPr lang="en-US" sz="1800"/>
        </a:p>
      </dgm:t>
    </dgm:pt>
    <dgm:pt modelId="{12875FDE-021D-46D9-AE53-C613157DB59A}" type="sibTrans" cxnId="{9DC74EC1-CB81-4F1A-97FD-64A7EEFE5CAA}">
      <dgm:prSet/>
      <dgm:spPr/>
      <dgm:t>
        <a:bodyPr/>
        <a:lstStyle/>
        <a:p>
          <a:pPr algn="just"/>
          <a:endParaRPr lang="en-US" sz="1800"/>
        </a:p>
      </dgm:t>
    </dgm:pt>
    <dgm:pt modelId="{2DD06280-64CA-4094-AA61-49197933FCEF}">
      <dgm:prSet phldrT="[Text]" custT="1"/>
      <dgm:spPr/>
      <dgm:t>
        <a:bodyPr/>
        <a:lstStyle/>
        <a:p>
          <a:pPr algn="just"/>
          <a:r>
            <a:rPr lang="pt-BR" sz="1800" smtClean="0"/>
            <a:t>3. Como promover a </a:t>
          </a:r>
          <a:r>
            <a:rPr lang="pt-BR" sz="1800" b="1" smtClean="0"/>
            <a:t>construção coletiva do projeto pedagógico </a:t>
          </a:r>
          <a:r>
            <a:rPr lang="pt-BR" sz="1800" b="0" smtClean="0"/>
            <a:t>da escola</a:t>
          </a:r>
          <a:r>
            <a:rPr lang="pt-BR" sz="1800" smtClean="0"/>
            <a:t>?</a:t>
          </a:r>
          <a:endParaRPr lang="en-US" sz="1800"/>
        </a:p>
      </dgm:t>
    </dgm:pt>
    <dgm:pt modelId="{317A84A2-DD28-4961-944A-A450B754944C}" type="parTrans" cxnId="{AE1F0C7F-A0C9-46D6-B159-2EF97833DE45}">
      <dgm:prSet/>
      <dgm:spPr/>
      <dgm:t>
        <a:bodyPr/>
        <a:lstStyle/>
        <a:p>
          <a:pPr algn="just"/>
          <a:endParaRPr lang="en-US" sz="1800"/>
        </a:p>
      </dgm:t>
    </dgm:pt>
    <dgm:pt modelId="{DB207121-37BA-459A-BF7D-230F1E2224A1}" type="sibTrans" cxnId="{AE1F0C7F-A0C9-46D6-B159-2EF97833DE45}">
      <dgm:prSet/>
      <dgm:spPr/>
      <dgm:t>
        <a:bodyPr/>
        <a:lstStyle/>
        <a:p>
          <a:pPr algn="just"/>
          <a:endParaRPr lang="en-US" sz="1800"/>
        </a:p>
      </dgm:t>
    </dgm:pt>
    <dgm:pt modelId="{43F4B8C9-5A4B-46FD-A32C-430C61424E4C}">
      <dgm:prSet phldrT="[Text]" custT="1"/>
      <dgm:spPr/>
      <dgm:t>
        <a:bodyPr/>
        <a:lstStyle/>
        <a:p>
          <a:pPr algn="just"/>
          <a:r>
            <a:rPr lang="pt-BR" sz="1800" smtClean="0"/>
            <a:t>4. Como promover o sucesso da </a:t>
          </a:r>
          <a:r>
            <a:rPr lang="pt-BR" sz="1800" b="1" smtClean="0"/>
            <a:t>aprendizagem</a:t>
          </a:r>
          <a:r>
            <a:rPr lang="pt-BR" sz="1800" smtClean="0"/>
            <a:t> do aluno e sua </a:t>
          </a:r>
          <a:r>
            <a:rPr lang="pt-BR" sz="1800" b="1" smtClean="0"/>
            <a:t>permanência</a:t>
          </a:r>
          <a:r>
            <a:rPr lang="pt-BR" sz="1800" smtClean="0"/>
            <a:t> na escola?</a:t>
          </a:r>
          <a:endParaRPr lang="en-US" sz="1800"/>
        </a:p>
      </dgm:t>
    </dgm:pt>
    <dgm:pt modelId="{DDFF88C5-4F25-40F9-A163-C2A8D3A71366}" type="parTrans" cxnId="{34A75A5B-227D-4D3D-8A01-F22E635FFCAC}">
      <dgm:prSet/>
      <dgm:spPr/>
      <dgm:t>
        <a:bodyPr/>
        <a:lstStyle/>
        <a:p>
          <a:pPr algn="just"/>
          <a:endParaRPr lang="en-US" sz="1800"/>
        </a:p>
      </dgm:t>
    </dgm:pt>
    <dgm:pt modelId="{2A74BD48-6CD8-4373-AF4A-9ED5099FC11D}" type="sibTrans" cxnId="{34A75A5B-227D-4D3D-8A01-F22E635FFCAC}">
      <dgm:prSet/>
      <dgm:spPr/>
      <dgm:t>
        <a:bodyPr/>
        <a:lstStyle/>
        <a:p>
          <a:pPr algn="just"/>
          <a:endParaRPr lang="en-US" sz="1800"/>
        </a:p>
      </dgm:t>
    </dgm:pt>
    <dgm:pt modelId="{EEC33626-BFF2-46C8-88FF-76E333522C3B}">
      <dgm:prSet phldrT="[Text]" custT="1"/>
      <dgm:spPr/>
      <dgm:t>
        <a:bodyPr/>
        <a:lstStyle/>
        <a:p>
          <a:pPr algn="just"/>
          <a:r>
            <a:rPr lang="pt-BR" sz="1800" smtClean="0"/>
            <a:t>5. Como construir e desenvolver os princípios de </a:t>
          </a:r>
          <a:r>
            <a:rPr lang="pt-BR" sz="1800" b="1" smtClean="0"/>
            <a:t>convivência democrática </a:t>
          </a:r>
          <a:r>
            <a:rPr lang="pt-BR" sz="1800" smtClean="0"/>
            <a:t>na escola?</a:t>
          </a:r>
          <a:endParaRPr lang="en-US" sz="1800"/>
        </a:p>
      </dgm:t>
    </dgm:pt>
    <dgm:pt modelId="{A4E04EDB-661E-4428-8EF6-54CA06C3F171}" type="parTrans" cxnId="{0416EDCA-4D05-4A8C-9176-9E773DDF4548}">
      <dgm:prSet/>
      <dgm:spPr/>
      <dgm:t>
        <a:bodyPr/>
        <a:lstStyle/>
        <a:p>
          <a:pPr algn="just"/>
          <a:endParaRPr lang="en-US" sz="1800"/>
        </a:p>
      </dgm:t>
    </dgm:pt>
    <dgm:pt modelId="{5E6609E5-3901-4780-A2EE-4FBCCC1A2F22}" type="sibTrans" cxnId="{0416EDCA-4D05-4A8C-9176-9E773DDF4548}">
      <dgm:prSet/>
      <dgm:spPr/>
      <dgm:t>
        <a:bodyPr/>
        <a:lstStyle/>
        <a:p>
          <a:pPr algn="just"/>
          <a:endParaRPr lang="en-US" sz="1800"/>
        </a:p>
      </dgm:t>
    </dgm:pt>
    <dgm:pt modelId="{3B804200-2916-4A72-9974-C06C0515D13A}">
      <dgm:prSet phldrT="[Text]" custT="1"/>
      <dgm:spPr/>
      <dgm:t>
        <a:bodyPr/>
        <a:lstStyle/>
        <a:p>
          <a:pPr algn="just"/>
          <a:r>
            <a:rPr lang="pt-BR" sz="1800" smtClean="0"/>
            <a:t>6. Como gerenciar os </a:t>
          </a:r>
          <a:r>
            <a:rPr lang="pt-BR" sz="1800" b="1" smtClean="0"/>
            <a:t>recursos financeiros</a:t>
          </a:r>
          <a:r>
            <a:rPr lang="pt-BR" sz="1800" smtClean="0"/>
            <a:t>?</a:t>
          </a:r>
          <a:endParaRPr lang="en-US" sz="1800"/>
        </a:p>
      </dgm:t>
    </dgm:pt>
    <dgm:pt modelId="{1CEB0AB3-3258-4D8B-9363-4A0538ABB977}" type="parTrans" cxnId="{6B58186A-30A3-4114-A31B-F950EBB16110}">
      <dgm:prSet/>
      <dgm:spPr/>
      <dgm:t>
        <a:bodyPr/>
        <a:lstStyle/>
        <a:p>
          <a:pPr algn="just"/>
          <a:endParaRPr lang="en-US" sz="1800"/>
        </a:p>
      </dgm:t>
    </dgm:pt>
    <dgm:pt modelId="{2CA6187F-8EB1-45B9-852D-D70C8773D123}" type="sibTrans" cxnId="{6B58186A-30A3-4114-A31B-F950EBB16110}">
      <dgm:prSet/>
      <dgm:spPr/>
      <dgm:t>
        <a:bodyPr/>
        <a:lstStyle/>
        <a:p>
          <a:pPr algn="just"/>
          <a:endParaRPr lang="en-US" sz="1800"/>
        </a:p>
      </dgm:t>
    </dgm:pt>
    <dgm:pt modelId="{66C8BB7B-B3B7-45B7-895F-49188C8AA618}">
      <dgm:prSet phldrT="[Text]" custT="1"/>
      <dgm:spPr/>
      <dgm:t>
        <a:bodyPr/>
        <a:lstStyle/>
        <a:p>
          <a:pPr algn="just"/>
          <a:r>
            <a:rPr lang="pt-BR" sz="1800" smtClean="0"/>
            <a:t>7. Como gerenciar o </a:t>
          </a:r>
          <a:r>
            <a:rPr lang="pt-BR" sz="1800" b="1" smtClean="0"/>
            <a:t>espaço físico </a:t>
          </a:r>
          <a:r>
            <a:rPr lang="pt-BR" sz="1800" smtClean="0"/>
            <a:t>e o </a:t>
          </a:r>
          <a:r>
            <a:rPr lang="pt-BR" sz="1800" b="1" smtClean="0"/>
            <a:t>patrimônio</a:t>
          </a:r>
          <a:r>
            <a:rPr lang="pt-BR" sz="1800" smtClean="0"/>
            <a:t> da escola?</a:t>
          </a:r>
          <a:endParaRPr lang="en-US" sz="1800"/>
        </a:p>
      </dgm:t>
    </dgm:pt>
    <dgm:pt modelId="{931699FC-5291-40B3-8D7C-285D938326F3}" type="parTrans" cxnId="{154352E8-4480-43AE-BAB9-81D73BAEBCD9}">
      <dgm:prSet/>
      <dgm:spPr/>
      <dgm:t>
        <a:bodyPr/>
        <a:lstStyle/>
        <a:p>
          <a:pPr algn="just"/>
          <a:endParaRPr lang="en-US" sz="1800"/>
        </a:p>
      </dgm:t>
    </dgm:pt>
    <dgm:pt modelId="{B8BBB4B1-52B2-4537-927A-AB347DCE65A7}" type="sibTrans" cxnId="{154352E8-4480-43AE-BAB9-81D73BAEBCD9}">
      <dgm:prSet/>
      <dgm:spPr/>
      <dgm:t>
        <a:bodyPr/>
        <a:lstStyle/>
        <a:p>
          <a:pPr algn="just"/>
          <a:endParaRPr lang="en-US" sz="1800"/>
        </a:p>
      </dgm:t>
    </dgm:pt>
    <dgm:pt modelId="{DEAC9DB6-3225-497A-86E5-229169BE9CBE}">
      <dgm:prSet phldrT="[Text]" custT="1"/>
      <dgm:spPr/>
      <dgm:t>
        <a:bodyPr/>
        <a:lstStyle/>
        <a:p>
          <a:pPr algn="just"/>
          <a:r>
            <a:rPr lang="pt-BR" sz="1800" smtClean="0"/>
            <a:t>8. Como desenvolver a </a:t>
          </a:r>
          <a:r>
            <a:rPr lang="pt-BR" sz="1800" b="1" smtClean="0"/>
            <a:t>gestão dos servidores </a:t>
          </a:r>
          <a:r>
            <a:rPr lang="pt-BR" sz="1800" smtClean="0"/>
            <a:t>na escola?</a:t>
          </a:r>
          <a:endParaRPr lang="en-US" sz="1800"/>
        </a:p>
      </dgm:t>
    </dgm:pt>
    <dgm:pt modelId="{3EECDE13-C7A1-4FD0-B15B-F182F0A7DB37}" type="parTrans" cxnId="{10FA3075-56E0-456F-95B3-723F5779D69B}">
      <dgm:prSet/>
      <dgm:spPr/>
      <dgm:t>
        <a:bodyPr/>
        <a:lstStyle/>
        <a:p>
          <a:pPr algn="just"/>
          <a:endParaRPr lang="en-US" sz="1800"/>
        </a:p>
      </dgm:t>
    </dgm:pt>
    <dgm:pt modelId="{DBF49AFD-8CAF-4864-8071-847B85C21595}" type="sibTrans" cxnId="{10FA3075-56E0-456F-95B3-723F5779D69B}">
      <dgm:prSet/>
      <dgm:spPr/>
      <dgm:t>
        <a:bodyPr/>
        <a:lstStyle/>
        <a:p>
          <a:pPr algn="just"/>
          <a:endParaRPr lang="en-US" sz="1800"/>
        </a:p>
      </dgm:t>
    </dgm:pt>
    <dgm:pt modelId="{CC113398-19D2-438F-98AB-B333BE8ACB61}">
      <dgm:prSet phldrT="[Text]" custT="1"/>
      <dgm:spPr/>
      <dgm:t>
        <a:bodyPr/>
        <a:lstStyle/>
        <a:p>
          <a:pPr algn="just"/>
          <a:r>
            <a:rPr lang="pt-BR" sz="1800" smtClean="0"/>
            <a:t>9. Como desenvolver a </a:t>
          </a:r>
          <a:r>
            <a:rPr lang="pt-BR" sz="1800" b="1" smtClean="0"/>
            <a:t>avaliação institucional </a:t>
          </a:r>
          <a:r>
            <a:rPr lang="pt-BR" sz="1800" smtClean="0"/>
            <a:t>da escola?</a:t>
          </a:r>
          <a:endParaRPr lang="en-US" sz="1800"/>
        </a:p>
      </dgm:t>
    </dgm:pt>
    <dgm:pt modelId="{34D710BD-B389-4387-A42A-BC4241F4F2C0}" type="parTrans" cxnId="{0DEAB9B5-D391-4593-8F74-6C3997215648}">
      <dgm:prSet/>
      <dgm:spPr/>
      <dgm:t>
        <a:bodyPr/>
        <a:lstStyle/>
        <a:p>
          <a:pPr algn="just"/>
          <a:endParaRPr lang="en-US" sz="1800"/>
        </a:p>
      </dgm:t>
    </dgm:pt>
    <dgm:pt modelId="{2EFB691F-C1AB-461A-A64E-372B063CE609}" type="sibTrans" cxnId="{0DEAB9B5-D391-4593-8F74-6C3997215648}">
      <dgm:prSet/>
      <dgm:spPr/>
      <dgm:t>
        <a:bodyPr/>
        <a:lstStyle/>
        <a:p>
          <a:pPr algn="just"/>
          <a:endParaRPr lang="en-US" sz="1800"/>
        </a:p>
      </dgm:t>
    </dgm:pt>
    <dgm:pt modelId="{9A5AAB9C-6C8B-4ED5-9317-AF98C71B91DB}">
      <dgm:prSet phldrT="[Text]" custT="1"/>
      <dgm:spPr/>
      <dgm:t>
        <a:bodyPr/>
        <a:lstStyle/>
        <a:p>
          <a:pPr algn="just"/>
          <a:r>
            <a:rPr lang="pt-BR" sz="1800" smtClean="0"/>
            <a:t>10. Como articular a </a:t>
          </a:r>
          <a:r>
            <a:rPr lang="pt-BR" sz="1800" b="1" smtClean="0"/>
            <a:t>gestão pedagógica </a:t>
          </a:r>
          <a:r>
            <a:rPr lang="pt-BR" sz="1800" smtClean="0"/>
            <a:t>da escola com as </a:t>
          </a:r>
          <a:r>
            <a:rPr lang="pt-BR" sz="1800" b="1" smtClean="0"/>
            <a:t>políticas públicas da educação</a:t>
          </a:r>
          <a:r>
            <a:rPr lang="pt-BR" sz="1800" smtClean="0"/>
            <a:t> para a </a:t>
          </a:r>
          <a:r>
            <a:rPr lang="pt-BR" sz="1800" b="1" smtClean="0"/>
            <a:t>melhoria do desempenho escolar</a:t>
          </a:r>
          <a:r>
            <a:rPr lang="pt-BR" sz="1800" smtClean="0"/>
            <a:t>?</a:t>
          </a:r>
          <a:endParaRPr lang="en-US" sz="1800"/>
        </a:p>
      </dgm:t>
    </dgm:pt>
    <dgm:pt modelId="{1C6704AC-512D-4BA4-BFEC-EC31A324B8E3}" type="parTrans" cxnId="{D76F5E1C-0D6A-4762-A347-35782BE5F859}">
      <dgm:prSet/>
      <dgm:spPr/>
      <dgm:t>
        <a:bodyPr/>
        <a:lstStyle/>
        <a:p>
          <a:pPr algn="just"/>
          <a:endParaRPr lang="en-US" sz="1800"/>
        </a:p>
      </dgm:t>
    </dgm:pt>
    <dgm:pt modelId="{B2195155-AA6F-44EF-8137-C4935A8CF79B}" type="sibTrans" cxnId="{D76F5E1C-0D6A-4762-A347-35782BE5F859}">
      <dgm:prSet/>
      <dgm:spPr/>
      <dgm:t>
        <a:bodyPr/>
        <a:lstStyle/>
        <a:p>
          <a:pPr algn="just"/>
          <a:endParaRPr lang="en-US" sz="1800"/>
        </a:p>
      </dgm:t>
    </dgm:pt>
    <dgm:pt modelId="{4F0A802E-7CB5-42FB-9B45-8AB7C93650B1}" type="pres">
      <dgm:prSet presAssocID="{8F8F26B9-6A78-4C88-A035-4CB6B60E49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863CFA-D33A-453E-A06D-42823AD8A000}" type="pres">
      <dgm:prSet presAssocID="{916452B4-A107-49E8-A448-9F07A8785A7D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FC4015-E3FA-403E-8E7E-D5B5ADC0974A}" type="pres">
      <dgm:prSet presAssocID="{55D3896C-47E9-4138-A514-A2FD51BC4206}" presName="spacer" presStyleCnt="0"/>
      <dgm:spPr/>
    </dgm:pt>
    <dgm:pt modelId="{9699855D-D06A-4662-9DAE-F5034059049C}" type="pres">
      <dgm:prSet presAssocID="{AA8C1ECB-0EA5-4C36-A87F-C0131BF15BC5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F4FEC-30A2-49B3-A3B9-DB0C0989DA72}" type="pres">
      <dgm:prSet presAssocID="{12875FDE-021D-46D9-AE53-C613157DB59A}" presName="spacer" presStyleCnt="0"/>
      <dgm:spPr/>
    </dgm:pt>
    <dgm:pt modelId="{7100C1A5-AD9B-4000-8B30-E2E5ABE7794D}" type="pres">
      <dgm:prSet presAssocID="{2DD06280-64CA-4094-AA61-49197933FCEF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6428E-1BFA-41E4-B4F6-42DB64A7336C}" type="pres">
      <dgm:prSet presAssocID="{DB207121-37BA-459A-BF7D-230F1E2224A1}" presName="spacer" presStyleCnt="0"/>
      <dgm:spPr/>
    </dgm:pt>
    <dgm:pt modelId="{A15F6AC3-788D-4C3C-82D7-A4EA21D210E7}" type="pres">
      <dgm:prSet presAssocID="{43F4B8C9-5A4B-46FD-A32C-430C61424E4C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E76666-C7F1-4069-8DAE-5CAEE2A01691}" type="pres">
      <dgm:prSet presAssocID="{2A74BD48-6CD8-4373-AF4A-9ED5099FC11D}" presName="spacer" presStyleCnt="0"/>
      <dgm:spPr/>
    </dgm:pt>
    <dgm:pt modelId="{184860A4-A6B9-47CA-B823-3416038F7C9F}" type="pres">
      <dgm:prSet presAssocID="{EEC33626-BFF2-46C8-88FF-76E333522C3B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56CFE-F038-4BCD-B8BC-1A9B702FFF8A}" type="pres">
      <dgm:prSet presAssocID="{5E6609E5-3901-4780-A2EE-4FBCCC1A2F22}" presName="spacer" presStyleCnt="0"/>
      <dgm:spPr/>
    </dgm:pt>
    <dgm:pt modelId="{042E200B-9A92-4796-8E98-6E2B88A855B5}" type="pres">
      <dgm:prSet presAssocID="{3B804200-2916-4A72-9974-C06C0515D13A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6631A-CD4F-4182-BA34-6B24547D7481}" type="pres">
      <dgm:prSet presAssocID="{2CA6187F-8EB1-45B9-852D-D70C8773D123}" presName="spacer" presStyleCnt="0"/>
      <dgm:spPr/>
    </dgm:pt>
    <dgm:pt modelId="{638D561D-AB42-4BC2-8BF8-548D068ACED4}" type="pres">
      <dgm:prSet presAssocID="{66C8BB7B-B3B7-45B7-895F-49188C8AA618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4C803-C3F6-494C-874B-9486B0D0C7C9}" type="pres">
      <dgm:prSet presAssocID="{B8BBB4B1-52B2-4537-927A-AB347DCE65A7}" presName="spacer" presStyleCnt="0"/>
      <dgm:spPr/>
    </dgm:pt>
    <dgm:pt modelId="{85F3827E-A690-45C3-A638-C3D86BB204E6}" type="pres">
      <dgm:prSet presAssocID="{DEAC9DB6-3225-497A-86E5-229169BE9CBE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35173-24AE-42F7-ABD4-310E42D469BA}" type="pres">
      <dgm:prSet presAssocID="{DBF49AFD-8CAF-4864-8071-847B85C21595}" presName="spacer" presStyleCnt="0"/>
      <dgm:spPr/>
    </dgm:pt>
    <dgm:pt modelId="{DFC37AFC-B720-4EF5-8AEB-E18811F3270C}" type="pres">
      <dgm:prSet presAssocID="{CC113398-19D2-438F-98AB-B333BE8ACB61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913FE-6B89-45EE-8C6B-9048D2BDB752}" type="pres">
      <dgm:prSet presAssocID="{2EFB691F-C1AB-461A-A64E-372B063CE609}" presName="spacer" presStyleCnt="0"/>
      <dgm:spPr/>
    </dgm:pt>
    <dgm:pt modelId="{088C0466-8B7A-4061-A148-90720F1FEE7A}" type="pres">
      <dgm:prSet presAssocID="{9A5AAB9C-6C8B-4ED5-9317-AF98C71B91DB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0E1A91-2F1E-471E-89F9-6F375BB5E65D}" type="presOf" srcId="{EEC33626-BFF2-46C8-88FF-76E333522C3B}" destId="{184860A4-A6B9-47CA-B823-3416038F7C9F}" srcOrd="0" destOrd="0" presId="urn:microsoft.com/office/officeart/2005/8/layout/vList2"/>
    <dgm:cxn modelId="{DFC9EBE5-A08D-45A4-9916-AAA2DF343633}" type="presOf" srcId="{9A5AAB9C-6C8B-4ED5-9317-AF98C71B91DB}" destId="{088C0466-8B7A-4061-A148-90720F1FEE7A}" srcOrd="0" destOrd="0" presId="urn:microsoft.com/office/officeart/2005/8/layout/vList2"/>
    <dgm:cxn modelId="{D76F5E1C-0D6A-4762-A347-35782BE5F859}" srcId="{8F8F26B9-6A78-4C88-A035-4CB6B60E4969}" destId="{9A5AAB9C-6C8B-4ED5-9317-AF98C71B91DB}" srcOrd="9" destOrd="0" parTransId="{1C6704AC-512D-4BA4-BFEC-EC31A324B8E3}" sibTransId="{B2195155-AA6F-44EF-8137-C4935A8CF79B}"/>
    <dgm:cxn modelId="{154352E8-4480-43AE-BAB9-81D73BAEBCD9}" srcId="{8F8F26B9-6A78-4C88-A035-4CB6B60E4969}" destId="{66C8BB7B-B3B7-45B7-895F-49188C8AA618}" srcOrd="6" destOrd="0" parTransId="{931699FC-5291-40B3-8D7C-285D938326F3}" sibTransId="{B8BBB4B1-52B2-4537-927A-AB347DCE65A7}"/>
    <dgm:cxn modelId="{95096168-BB92-4A60-B6A2-CC7BC27EAB38}" type="presOf" srcId="{43F4B8C9-5A4B-46FD-A32C-430C61424E4C}" destId="{A15F6AC3-788D-4C3C-82D7-A4EA21D210E7}" srcOrd="0" destOrd="0" presId="urn:microsoft.com/office/officeart/2005/8/layout/vList2"/>
    <dgm:cxn modelId="{0DEAB9B5-D391-4593-8F74-6C3997215648}" srcId="{8F8F26B9-6A78-4C88-A035-4CB6B60E4969}" destId="{CC113398-19D2-438F-98AB-B333BE8ACB61}" srcOrd="8" destOrd="0" parTransId="{34D710BD-B389-4387-A42A-BC4241F4F2C0}" sibTransId="{2EFB691F-C1AB-461A-A64E-372B063CE609}"/>
    <dgm:cxn modelId="{794CCE90-D9A8-401B-BE3E-177DB2DAE010}" type="presOf" srcId="{2DD06280-64CA-4094-AA61-49197933FCEF}" destId="{7100C1A5-AD9B-4000-8B30-E2E5ABE7794D}" srcOrd="0" destOrd="0" presId="urn:microsoft.com/office/officeart/2005/8/layout/vList2"/>
    <dgm:cxn modelId="{84993F5F-26DE-4F25-AC7A-74BD48B684FB}" type="presOf" srcId="{3B804200-2916-4A72-9974-C06C0515D13A}" destId="{042E200B-9A92-4796-8E98-6E2B88A855B5}" srcOrd="0" destOrd="0" presId="urn:microsoft.com/office/officeart/2005/8/layout/vList2"/>
    <dgm:cxn modelId="{9DC74EC1-CB81-4F1A-97FD-64A7EEFE5CAA}" srcId="{8F8F26B9-6A78-4C88-A035-4CB6B60E4969}" destId="{AA8C1ECB-0EA5-4C36-A87F-C0131BF15BC5}" srcOrd="1" destOrd="0" parTransId="{893F4461-5C35-40B5-9BA8-BE64008ECBD7}" sibTransId="{12875FDE-021D-46D9-AE53-C613157DB59A}"/>
    <dgm:cxn modelId="{E497D1D4-F8BE-41DF-801E-F426C27AF02C}" type="presOf" srcId="{916452B4-A107-49E8-A448-9F07A8785A7D}" destId="{10863CFA-D33A-453E-A06D-42823AD8A000}" srcOrd="0" destOrd="0" presId="urn:microsoft.com/office/officeart/2005/8/layout/vList2"/>
    <dgm:cxn modelId="{46FEAF77-162B-4CAA-97FB-0934EADC5FD4}" type="presOf" srcId="{8F8F26B9-6A78-4C88-A035-4CB6B60E4969}" destId="{4F0A802E-7CB5-42FB-9B45-8AB7C93650B1}" srcOrd="0" destOrd="0" presId="urn:microsoft.com/office/officeart/2005/8/layout/vList2"/>
    <dgm:cxn modelId="{CD9BC961-F803-4D61-B5BA-05EE6394F2EC}" type="presOf" srcId="{66C8BB7B-B3B7-45B7-895F-49188C8AA618}" destId="{638D561D-AB42-4BC2-8BF8-548D068ACED4}" srcOrd="0" destOrd="0" presId="urn:microsoft.com/office/officeart/2005/8/layout/vList2"/>
    <dgm:cxn modelId="{930E5BEE-DDFE-4639-ADA5-2C7218CEB017}" type="presOf" srcId="{AA8C1ECB-0EA5-4C36-A87F-C0131BF15BC5}" destId="{9699855D-D06A-4662-9DAE-F5034059049C}" srcOrd="0" destOrd="0" presId="urn:microsoft.com/office/officeart/2005/8/layout/vList2"/>
    <dgm:cxn modelId="{6FC6401C-3B3B-4AF4-9C9F-EC2AF2633166}" srcId="{8F8F26B9-6A78-4C88-A035-4CB6B60E4969}" destId="{916452B4-A107-49E8-A448-9F07A8785A7D}" srcOrd="0" destOrd="0" parTransId="{5B4DE41F-4705-48A6-A2A4-F36E55418A94}" sibTransId="{55D3896C-47E9-4138-A514-A2FD51BC4206}"/>
    <dgm:cxn modelId="{AE1F0C7F-A0C9-46D6-B159-2EF97833DE45}" srcId="{8F8F26B9-6A78-4C88-A035-4CB6B60E4969}" destId="{2DD06280-64CA-4094-AA61-49197933FCEF}" srcOrd="2" destOrd="0" parTransId="{317A84A2-DD28-4961-944A-A450B754944C}" sibTransId="{DB207121-37BA-459A-BF7D-230F1E2224A1}"/>
    <dgm:cxn modelId="{10FA3075-56E0-456F-95B3-723F5779D69B}" srcId="{8F8F26B9-6A78-4C88-A035-4CB6B60E4969}" destId="{DEAC9DB6-3225-497A-86E5-229169BE9CBE}" srcOrd="7" destOrd="0" parTransId="{3EECDE13-C7A1-4FD0-B15B-F182F0A7DB37}" sibTransId="{DBF49AFD-8CAF-4864-8071-847B85C21595}"/>
    <dgm:cxn modelId="{30B2FF3E-1625-4811-B2E4-E43401C464E6}" type="presOf" srcId="{CC113398-19D2-438F-98AB-B333BE8ACB61}" destId="{DFC37AFC-B720-4EF5-8AEB-E18811F3270C}" srcOrd="0" destOrd="0" presId="urn:microsoft.com/office/officeart/2005/8/layout/vList2"/>
    <dgm:cxn modelId="{77D8DEB2-663B-4E12-A7BF-B5EC2F352D94}" type="presOf" srcId="{DEAC9DB6-3225-497A-86E5-229169BE9CBE}" destId="{85F3827E-A690-45C3-A638-C3D86BB204E6}" srcOrd="0" destOrd="0" presId="urn:microsoft.com/office/officeart/2005/8/layout/vList2"/>
    <dgm:cxn modelId="{34A75A5B-227D-4D3D-8A01-F22E635FFCAC}" srcId="{8F8F26B9-6A78-4C88-A035-4CB6B60E4969}" destId="{43F4B8C9-5A4B-46FD-A32C-430C61424E4C}" srcOrd="3" destOrd="0" parTransId="{DDFF88C5-4F25-40F9-A163-C2A8D3A71366}" sibTransId="{2A74BD48-6CD8-4373-AF4A-9ED5099FC11D}"/>
    <dgm:cxn modelId="{6B58186A-30A3-4114-A31B-F950EBB16110}" srcId="{8F8F26B9-6A78-4C88-A035-4CB6B60E4969}" destId="{3B804200-2916-4A72-9974-C06C0515D13A}" srcOrd="5" destOrd="0" parTransId="{1CEB0AB3-3258-4D8B-9363-4A0538ABB977}" sibTransId="{2CA6187F-8EB1-45B9-852D-D70C8773D123}"/>
    <dgm:cxn modelId="{0416EDCA-4D05-4A8C-9176-9E773DDF4548}" srcId="{8F8F26B9-6A78-4C88-A035-4CB6B60E4969}" destId="{EEC33626-BFF2-46C8-88FF-76E333522C3B}" srcOrd="4" destOrd="0" parTransId="{A4E04EDB-661E-4428-8EF6-54CA06C3F171}" sibTransId="{5E6609E5-3901-4780-A2EE-4FBCCC1A2F22}"/>
    <dgm:cxn modelId="{AED269BD-E324-4D5C-9E4D-7C4F1D427101}" type="presParOf" srcId="{4F0A802E-7CB5-42FB-9B45-8AB7C93650B1}" destId="{10863CFA-D33A-453E-A06D-42823AD8A000}" srcOrd="0" destOrd="0" presId="urn:microsoft.com/office/officeart/2005/8/layout/vList2"/>
    <dgm:cxn modelId="{9A5B49C1-4E8D-4FE3-B3B4-D95DE813E577}" type="presParOf" srcId="{4F0A802E-7CB5-42FB-9B45-8AB7C93650B1}" destId="{5AFC4015-E3FA-403E-8E7E-D5B5ADC0974A}" srcOrd="1" destOrd="0" presId="urn:microsoft.com/office/officeart/2005/8/layout/vList2"/>
    <dgm:cxn modelId="{E868D5D1-0DDB-4178-B01D-70731B24BDE6}" type="presParOf" srcId="{4F0A802E-7CB5-42FB-9B45-8AB7C93650B1}" destId="{9699855D-D06A-4662-9DAE-F5034059049C}" srcOrd="2" destOrd="0" presId="urn:microsoft.com/office/officeart/2005/8/layout/vList2"/>
    <dgm:cxn modelId="{DF8272BE-16A8-4A94-9598-C1EA1F4275E1}" type="presParOf" srcId="{4F0A802E-7CB5-42FB-9B45-8AB7C93650B1}" destId="{5E7F4FEC-30A2-49B3-A3B9-DB0C0989DA72}" srcOrd="3" destOrd="0" presId="urn:microsoft.com/office/officeart/2005/8/layout/vList2"/>
    <dgm:cxn modelId="{93B9F94A-E286-43A5-B20F-174144C35D58}" type="presParOf" srcId="{4F0A802E-7CB5-42FB-9B45-8AB7C93650B1}" destId="{7100C1A5-AD9B-4000-8B30-E2E5ABE7794D}" srcOrd="4" destOrd="0" presId="urn:microsoft.com/office/officeart/2005/8/layout/vList2"/>
    <dgm:cxn modelId="{FFB27F21-8034-443B-9D87-F5466E7F7647}" type="presParOf" srcId="{4F0A802E-7CB5-42FB-9B45-8AB7C93650B1}" destId="{FBA6428E-1BFA-41E4-B4F6-42DB64A7336C}" srcOrd="5" destOrd="0" presId="urn:microsoft.com/office/officeart/2005/8/layout/vList2"/>
    <dgm:cxn modelId="{43A145F3-9045-4660-B0D8-FA3890A822F6}" type="presParOf" srcId="{4F0A802E-7CB5-42FB-9B45-8AB7C93650B1}" destId="{A15F6AC3-788D-4C3C-82D7-A4EA21D210E7}" srcOrd="6" destOrd="0" presId="urn:microsoft.com/office/officeart/2005/8/layout/vList2"/>
    <dgm:cxn modelId="{E37E5348-ADF7-4506-82A1-845AA9985ABF}" type="presParOf" srcId="{4F0A802E-7CB5-42FB-9B45-8AB7C93650B1}" destId="{63E76666-C7F1-4069-8DAE-5CAEE2A01691}" srcOrd="7" destOrd="0" presId="urn:microsoft.com/office/officeart/2005/8/layout/vList2"/>
    <dgm:cxn modelId="{97CF5A77-FEA0-400E-B6D3-162B78A0E288}" type="presParOf" srcId="{4F0A802E-7CB5-42FB-9B45-8AB7C93650B1}" destId="{184860A4-A6B9-47CA-B823-3416038F7C9F}" srcOrd="8" destOrd="0" presId="urn:microsoft.com/office/officeart/2005/8/layout/vList2"/>
    <dgm:cxn modelId="{2E105080-1938-4CEB-90B5-4B65E2762739}" type="presParOf" srcId="{4F0A802E-7CB5-42FB-9B45-8AB7C93650B1}" destId="{E7956CFE-F038-4BCD-B8BC-1A9B702FFF8A}" srcOrd="9" destOrd="0" presId="urn:microsoft.com/office/officeart/2005/8/layout/vList2"/>
    <dgm:cxn modelId="{A3834B91-7B1C-4226-A8D4-A8286951B0BE}" type="presParOf" srcId="{4F0A802E-7CB5-42FB-9B45-8AB7C93650B1}" destId="{042E200B-9A92-4796-8E98-6E2B88A855B5}" srcOrd="10" destOrd="0" presId="urn:microsoft.com/office/officeart/2005/8/layout/vList2"/>
    <dgm:cxn modelId="{9090C5EA-F0E0-4584-B010-930566419468}" type="presParOf" srcId="{4F0A802E-7CB5-42FB-9B45-8AB7C93650B1}" destId="{3646631A-CD4F-4182-BA34-6B24547D7481}" srcOrd="11" destOrd="0" presId="urn:microsoft.com/office/officeart/2005/8/layout/vList2"/>
    <dgm:cxn modelId="{CD971EDF-39F7-46B7-8D7B-FCC60C3BB9CC}" type="presParOf" srcId="{4F0A802E-7CB5-42FB-9B45-8AB7C93650B1}" destId="{638D561D-AB42-4BC2-8BF8-548D068ACED4}" srcOrd="12" destOrd="0" presId="urn:microsoft.com/office/officeart/2005/8/layout/vList2"/>
    <dgm:cxn modelId="{0D5415C6-9477-4808-8399-F84595539799}" type="presParOf" srcId="{4F0A802E-7CB5-42FB-9B45-8AB7C93650B1}" destId="{8A14C803-C3F6-494C-874B-9486B0D0C7C9}" srcOrd="13" destOrd="0" presId="urn:microsoft.com/office/officeart/2005/8/layout/vList2"/>
    <dgm:cxn modelId="{546B7AE4-EFA6-454D-95AD-B1A3AAD67402}" type="presParOf" srcId="{4F0A802E-7CB5-42FB-9B45-8AB7C93650B1}" destId="{85F3827E-A690-45C3-A638-C3D86BB204E6}" srcOrd="14" destOrd="0" presId="urn:microsoft.com/office/officeart/2005/8/layout/vList2"/>
    <dgm:cxn modelId="{686D737D-0A44-43C8-8420-4F207A3575DE}" type="presParOf" srcId="{4F0A802E-7CB5-42FB-9B45-8AB7C93650B1}" destId="{2E135173-24AE-42F7-ABD4-310E42D469BA}" srcOrd="15" destOrd="0" presId="urn:microsoft.com/office/officeart/2005/8/layout/vList2"/>
    <dgm:cxn modelId="{8B6533E9-AF99-4AA1-9D58-765A53033B00}" type="presParOf" srcId="{4F0A802E-7CB5-42FB-9B45-8AB7C93650B1}" destId="{DFC37AFC-B720-4EF5-8AEB-E18811F3270C}" srcOrd="16" destOrd="0" presId="urn:microsoft.com/office/officeart/2005/8/layout/vList2"/>
    <dgm:cxn modelId="{3B48DD8F-247B-4BBA-8FB0-538D37AE79F1}" type="presParOf" srcId="{4F0A802E-7CB5-42FB-9B45-8AB7C93650B1}" destId="{DAC913FE-6B89-45EE-8C6B-9048D2BDB752}" srcOrd="17" destOrd="0" presId="urn:microsoft.com/office/officeart/2005/8/layout/vList2"/>
    <dgm:cxn modelId="{F3B9CCB2-9958-485D-AA19-CE94323723C9}" type="presParOf" srcId="{4F0A802E-7CB5-42FB-9B45-8AB7C93650B1}" destId="{088C0466-8B7A-4061-A148-90720F1FEE7A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F8F26B9-6A78-4C88-A035-4CB6B60E496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916452B4-A107-49E8-A448-9F07A8785A7D}">
      <dgm:prSet phldrT="[Text]"/>
      <dgm:spPr/>
      <dgm:t>
        <a:bodyPr/>
        <a:lstStyle/>
        <a:p>
          <a:r>
            <a:rPr lang="en-US" b="1" smtClean="0"/>
            <a:t>Gestão</a:t>
          </a:r>
          <a:r>
            <a:rPr lang="en-US" smtClean="0"/>
            <a:t>: responde às </a:t>
          </a:r>
          <a:r>
            <a:rPr lang="pt-BR" smtClean="0"/>
            <a:t>necessidades e expectativas da comunidade escolar</a:t>
          </a:r>
          <a:endParaRPr lang="en-US"/>
        </a:p>
      </dgm:t>
    </dgm:pt>
    <dgm:pt modelId="{5B4DE41F-4705-48A6-A2A4-F36E55418A94}" type="parTrans" cxnId="{6FC6401C-3B3B-4AF4-9C9F-EC2AF2633166}">
      <dgm:prSet/>
      <dgm:spPr/>
      <dgm:t>
        <a:bodyPr/>
        <a:lstStyle/>
        <a:p>
          <a:endParaRPr lang="en-US"/>
        </a:p>
      </dgm:t>
    </dgm:pt>
    <dgm:pt modelId="{55D3896C-47E9-4138-A514-A2FD51BC4206}" type="sibTrans" cxnId="{6FC6401C-3B3B-4AF4-9C9F-EC2AF2633166}">
      <dgm:prSet/>
      <dgm:spPr/>
      <dgm:t>
        <a:bodyPr/>
        <a:lstStyle/>
        <a:p>
          <a:endParaRPr lang="en-US"/>
        </a:p>
      </dgm:t>
    </dgm:pt>
    <dgm:pt modelId="{AA8C1ECB-0EA5-4C36-A87F-C0131BF15BC5}">
      <dgm:prSet phldrT="[Text]"/>
      <dgm:spPr/>
      <dgm:t>
        <a:bodyPr/>
        <a:lstStyle/>
        <a:p>
          <a:r>
            <a:rPr lang="en-US" b="1" smtClean="0"/>
            <a:t>Liderança</a:t>
          </a:r>
          <a:r>
            <a:rPr lang="en-US" smtClean="0"/>
            <a:t>: agrega valor nos processos escolares e busca resultados desejados</a:t>
          </a:r>
          <a:endParaRPr lang="en-US"/>
        </a:p>
      </dgm:t>
    </dgm:pt>
    <dgm:pt modelId="{893F4461-5C35-40B5-9BA8-BE64008ECBD7}" type="parTrans" cxnId="{9DC74EC1-CB81-4F1A-97FD-64A7EEFE5CAA}">
      <dgm:prSet/>
      <dgm:spPr/>
      <dgm:t>
        <a:bodyPr/>
        <a:lstStyle/>
        <a:p>
          <a:endParaRPr lang="en-US"/>
        </a:p>
      </dgm:t>
    </dgm:pt>
    <dgm:pt modelId="{12875FDE-021D-46D9-AE53-C613157DB59A}" type="sibTrans" cxnId="{9DC74EC1-CB81-4F1A-97FD-64A7EEFE5CAA}">
      <dgm:prSet/>
      <dgm:spPr/>
      <dgm:t>
        <a:bodyPr/>
        <a:lstStyle/>
        <a:p>
          <a:endParaRPr lang="en-US"/>
        </a:p>
      </dgm:t>
    </dgm:pt>
    <dgm:pt modelId="{2DD06280-64CA-4094-AA61-49197933FCEF}">
      <dgm:prSet phldrT="[Text]"/>
      <dgm:spPr/>
      <dgm:t>
        <a:bodyPr/>
        <a:lstStyle/>
        <a:p>
          <a:r>
            <a:rPr lang="en-US" b="1" smtClean="0"/>
            <a:t>Comunidade</a:t>
          </a:r>
          <a:r>
            <a:rPr lang="en-US" smtClean="0"/>
            <a:t>: contribui ativamente para atingir resultados desejados e é publicamente reconhecida por isso</a:t>
          </a:r>
          <a:endParaRPr lang="en-US"/>
        </a:p>
      </dgm:t>
    </dgm:pt>
    <dgm:pt modelId="{317A84A2-DD28-4961-944A-A450B754944C}" type="parTrans" cxnId="{AE1F0C7F-A0C9-46D6-B159-2EF97833DE45}">
      <dgm:prSet/>
      <dgm:spPr/>
      <dgm:t>
        <a:bodyPr/>
        <a:lstStyle/>
        <a:p>
          <a:endParaRPr lang="en-US"/>
        </a:p>
      </dgm:t>
    </dgm:pt>
    <dgm:pt modelId="{DB207121-37BA-459A-BF7D-230F1E2224A1}" type="sibTrans" cxnId="{AE1F0C7F-A0C9-46D6-B159-2EF97833DE45}">
      <dgm:prSet/>
      <dgm:spPr/>
      <dgm:t>
        <a:bodyPr/>
        <a:lstStyle/>
        <a:p>
          <a:endParaRPr lang="en-US"/>
        </a:p>
      </dgm:t>
    </dgm:pt>
    <dgm:pt modelId="{43F4B8C9-5A4B-46FD-A32C-430C61424E4C}">
      <dgm:prSet phldrT="[Text]"/>
      <dgm:spPr/>
      <dgm:t>
        <a:bodyPr/>
        <a:lstStyle/>
        <a:p>
          <a:r>
            <a:rPr lang="en-US" b="1" smtClean="0"/>
            <a:t>Processos de gestão</a:t>
          </a:r>
          <a:r>
            <a:rPr lang="en-US" smtClean="0"/>
            <a:t>: foco na aprendizagem organizacional e baseados em padrões de desempenho e de efetividade</a:t>
          </a:r>
        </a:p>
      </dgm:t>
    </dgm:pt>
    <dgm:pt modelId="{DDFF88C5-4F25-40F9-A163-C2A8D3A71366}" type="parTrans" cxnId="{34A75A5B-227D-4D3D-8A01-F22E635FFCAC}">
      <dgm:prSet/>
      <dgm:spPr/>
      <dgm:t>
        <a:bodyPr/>
        <a:lstStyle/>
        <a:p>
          <a:endParaRPr lang="en-US"/>
        </a:p>
      </dgm:t>
    </dgm:pt>
    <dgm:pt modelId="{2A74BD48-6CD8-4373-AF4A-9ED5099FC11D}" type="sibTrans" cxnId="{34A75A5B-227D-4D3D-8A01-F22E635FFCAC}">
      <dgm:prSet/>
      <dgm:spPr/>
      <dgm:t>
        <a:bodyPr/>
        <a:lstStyle/>
        <a:p>
          <a:endParaRPr lang="en-US"/>
        </a:p>
      </dgm:t>
    </dgm:pt>
    <dgm:pt modelId="{4652696E-6405-4A3A-A5DA-F822EE536FE3}">
      <dgm:prSet phldrT="[Text]"/>
      <dgm:spPr/>
      <dgm:t>
        <a:bodyPr/>
        <a:lstStyle/>
        <a:p>
          <a:r>
            <a:rPr lang="en-US" b="1" smtClean="0"/>
            <a:t>Resultados</a:t>
          </a:r>
          <a:r>
            <a:rPr lang="en-US" smtClean="0"/>
            <a:t>: conhecidos, analisados e informados publicamente (transparência e comprometimento público)</a:t>
          </a:r>
        </a:p>
      </dgm:t>
    </dgm:pt>
    <dgm:pt modelId="{372A5C80-92E2-4C03-9D0E-D0C8192B0482}" type="parTrans" cxnId="{505D458C-2114-4CCD-86EA-7B8E2EE9D19F}">
      <dgm:prSet/>
      <dgm:spPr/>
      <dgm:t>
        <a:bodyPr/>
        <a:lstStyle/>
        <a:p>
          <a:endParaRPr lang="en-US"/>
        </a:p>
      </dgm:t>
    </dgm:pt>
    <dgm:pt modelId="{E1327634-94EC-4431-A99C-3A61BDD229A1}" type="sibTrans" cxnId="{505D458C-2114-4CCD-86EA-7B8E2EE9D19F}">
      <dgm:prSet/>
      <dgm:spPr/>
      <dgm:t>
        <a:bodyPr/>
        <a:lstStyle/>
        <a:p>
          <a:endParaRPr lang="en-US"/>
        </a:p>
      </dgm:t>
    </dgm:pt>
    <dgm:pt modelId="{5FA4F90F-C06A-48CF-99CF-1082056346EF}" type="pres">
      <dgm:prSet presAssocID="{8F8F26B9-6A78-4C88-A035-4CB6B60E496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755A88-4D1D-493C-9853-467266752FE5}" type="pres">
      <dgm:prSet presAssocID="{8F8F26B9-6A78-4C88-A035-4CB6B60E4969}" presName="Name1" presStyleCnt="0"/>
      <dgm:spPr/>
    </dgm:pt>
    <dgm:pt modelId="{ACE73802-222A-41DA-A467-02AF2FE93F24}" type="pres">
      <dgm:prSet presAssocID="{8F8F26B9-6A78-4C88-A035-4CB6B60E4969}" presName="cycle" presStyleCnt="0"/>
      <dgm:spPr/>
    </dgm:pt>
    <dgm:pt modelId="{AF998932-52AE-4C33-B4FE-C174A6C0625C}" type="pres">
      <dgm:prSet presAssocID="{8F8F26B9-6A78-4C88-A035-4CB6B60E4969}" presName="srcNode" presStyleLbl="node1" presStyleIdx="0" presStyleCnt="5"/>
      <dgm:spPr/>
    </dgm:pt>
    <dgm:pt modelId="{12C86897-37AA-4D7E-9CEC-58D5F7C9FFA4}" type="pres">
      <dgm:prSet presAssocID="{8F8F26B9-6A78-4C88-A035-4CB6B60E4969}" presName="conn" presStyleLbl="parChTrans1D2" presStyleIdx="0" presStyleCnt="1"/>
      <dgm:spPr/>
      <dgm:t>
        <a:bodyPr/>
        <a:lstStyle/>
        <a:p>
          <a:endParaRPr lang="en-US"/>
        </a:p>
      </dgm:t>
    </dgm:pt>
    <dgm:pt modelId="{2BC5E3F3-B486-4149-9E01-51051C2E97DE}" type="pres">
      <dgm:prSet presAssocID="{8F8F26B9-6A78-4C88-A035-4CB6B60E4969}" presName="extraNode" presStyleLbl="node1" presStyleIdx="0" presStyleCnt="5"/>
      <dgm:spPr/>
    </dgm:pt>
    <dgm:pt modelId="{07BD9BAA-08E0-479C-9CB1-D8418ACE83D9}" type="pres">
      <dgm:prSet presAssocID="{8F8F26B9-6A78-4C88-A035-4CB6B60E4969}" presName="dstNode" presStyleLbl="node1" presStyleIdx="0" presStyleCnt="5"/>
      <dgm:spPr/>
    </dgm:pt>
    <dgm:pt modelId="{1EDC2DF8-BC74-49C7-8DF1-930D80B29BF2}" type="pres">
      <dgm:prSet presAssocID="{916452B4-A107-49E8-A448-9F07A8785A7D}" presName="text_1" presStyleLbl="node1" presStyleIdx="0" presStyleCnt="5" custLinFactNeighborX="-79" custLinFactNeighborY="-13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44FF6-7A2C-4808-AB07-42D5DEF0AD3B}" type="pres">
      <dgm:prSet presAssocID="{916452B4-A107-49E8-A448-9F07A8785A7D}" presName="accent_1" presStyleCnt="0"/>
      <dgm:spPr/>
    </dgm:pt>
    <dgm:pt modelId="{4C3DAE7D-01F8-45BE-934D-CE7FF86B78E9}" type="pres">
      <dgm:prSet presAssocID="{916452B4-A107-49E8-A448-9F07A8785A7D}" presName="accentRepeatNode" presStyleLbl="solidFgAcc1" presStyleIdx="0" presStyleCnt="5"/>
      <dgm:spPr/>
    </dgm:pt>
    <dgm:pt modelId="{7241E06D-594D-4C60-96FC-60D9C9B83873}" type="pres">
      <dgm:prSet presAssocID="{AA8C1ECB-0EA5-4C36-A87F-C0131BF15BC5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AE102-1427-4B35-B2B1-20B31550A1EE}" type="pres">
      <dgm:prSet presAssocID="{AA8C1ECB-0EA5-4C36-A87F-C0131BF15BC5}" presName="accent_2" presStyleCnt="0"/>
      <dgm:spPr/>
    </dgm:pt>
    <dgm:pt modelId="{8343208A-4954-46EC-AF5D-98C51D6D1C34}" type="pres">
      <dgm:prSet presAssocID="{AA8C1ECB-0EA5-4C36-A87F-C0131BF15BC5}" presName="accentRepeatNode" presStyleLbl="solidFgAcc1" presStyleIdx="1" presStyleCnt="5"/>
      <dgm:spPr/>
    </dgm:pt>
    <dgm:pt modelId="{AD99BC91-078E-4F54-99D7-5FA5245948B4}" type="pres">
      <dgm:prSet presAssocID="{2DD06280-64CA-4094-AA61-49197933FCEF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CE140-B772-4113-A04D-445E59708001}" type="pres">
      <dgm:prSet presAssocID="{2DD06280-64CA-4094-AA61-49197933FCEF}" presName="accent_3" presStyleCnt="0"/>
      <dgm:spPr/>
    </dgm:pt>
    <dgm:pt modelId="{FE5C940A-ECB7-4B07-8BBB-F7D60ECEAA54}" type="pres">
      <dgm:prSet presAssocID="{2DD06280-64CA-4094-AA61-49197933FCEF}" presName="accentRepeatNode" presStyleLbl="solidFgAcc1" presStyleIdx="2" presStyleCnt="5"/>
      <dgm:spPr/>
    </dgm:pt>
    <dgm:pt modelId="{925381D0-C3D7-4DFF-9C33-0004CC508DCA}" type="pres">
      <dgm:prSet presAssocID="{43F4B8C9-5A4B-46FD-A32C-430C61424E4C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CEF739-0061-4C7F-889D-270EFFC00D8A}" type="pres">
      <dgm:prSet presAssocID="{43F4B8C9-5A4B-46FD-A32C-430C61424E4C}" presName="accent_4" presStyleCnt="0"/>
      <dgm:spPr/>
    </dgm:pt>
    <dgm:pt modelId="{9365B6DD-7FDD-4693-B5B2-485AB98C8E00}" type="pres">
      <dgm:prSet presAssocID="{43F4B8C9-5A4B-46FD-A32C-430C61424E4C}" presName="accentRepeatNode" presStyleLbl="solidFgAcc1" presStyleIdx="3" presStyleCnt="5"/>
      <dgm:spPr/>
    </dgm:pt>
    <dgm:pt modelId="{252E9EC8-CEED-46FA-A82B-ED49FC73EC11}" type="pres">
      <dgm:prSet presAssocID="{4652696E-6405-4A3A-A5DA-F822EE536FE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B138A-A0D0-49F0-B364-407B30D055C8}" type="pres">
      <dgm:prSet presAssocID="{4652696E-6405-4A3A-A5DA-F822EE536FE3}" presName="accent_5" presStyleCnt="0"/>
      <dgm:spPr/>
    </dgm:pt>
    <dgm:pt modelId="{CD7F80BA-DF0A-4C41-9613-E08A57C6A33C}" type="pres">
      <dgm:prSet presAssocID="{4652696E-6405-4A3A-A5DA-F822EE536FE3}" presName="accentRepeatNode" presStyleLbl="solidFgAcc1" presStyleIdx="4" presStyleCnt="5"/>
      <dgm:spPr/>
    </dgm:pt>
  </dgm:ptLst>
  <dgm:cxnLst>
    <dgm:cxn modelId="{5462B0D8-BEF4-4AC0-B240-9F41A94D2228}" type="presOf" srcId="{43F4B8C9-5A4B-46FD-A32C-430C61424E4C}" destId="{925381D0-C3D7-4DFF-9C33-0004CC508DCA}" srcOrd="0" destOrd="0" presId="urn:microsoft.com/office/officeart/2008/layout/VerticalCurvedList"/>
    <dgm:cxn modelId="{54091CE2-AAED-4B60-979B-3E67629133AC}" type="presOf" srcId="{2DD06280-64CA-4094-AA61-49197933FCEF}" destId="{AD99BC91-078E-4F54-99D7-5FA5245948B4}" srcOrd="0" destOrd="0" presId="urn:microsoft.com/office/officeart/2008/layout/VerticalCurvedList"/>
    <dgm:cxn modelId="{C77A4D2D-24AE-4047-ABB9-4C574C188C8F}" type="presOf" srcId="{55D3896C-47E9-4138-A514-A2FD51BC4206}" destId="{12C86897-37AA-4D7E-9CEC-58D5F7C9FFA4}" srcOrd="0" destOrd="0" presId="urn:microsoft.com/office/officeart/2008/layout/VerticalCurvedList"/>
    <dgm:cxn modelId="{83BEF9A4-60CE-4332-A047-EC19D58B805E}" type="presOf" srcId="{8F8F26B9-6A78-4C88-A035-4CB6B60E4969}" destId="{5FA4F90F-C06A-48CF-99CF-1082056346EF}" srcOrd="0" destOrd="0" presId="urn:microsoft.com/office/officeart/2008/layout/VerticalCurvedList"/>
    <dgm:cxn modelId="{505D458C-2114-4CCD-86EA-7B8E2EE9D19F}" srcId="{8F8F26B9-6A78-4C88-A035-4CB6B60E4969}" destId="{4652696E-6405-4A3A-A5DA-F822EE536FE3}" srcOrd="4" destOrd="0" parTransId="{372A5C80-92E2-4C03-9D0E-D0C8192B0482}" sibTransId="{E1327634-94EC-4431-A99C-3A61BDD229A1}"/>
    <dgm:cxn modelId="{C55F9CC0-1EDF-4D14-B53D-E64B7D0E9418}" type="presOf" srcId="{AA8C1ECB-0EA5-4C36-A87F-C0131BF15BC5}" destId="{7241E06D-594D-4C60-96FC-60D9C9B83873}" srcOrd="0" destOrd="0" presId="urn:microsoft.com/office/officeart/2008/layout/VerticalCurvedList"/>
    <dgm:cxn modelId="{9DC74EC1-CB81-4F1A-97FD-64A7EEFE5CAA}" srcId="{8F8F26B9-6A78-4C88-A035-4CB6B60E4969}" destId="{AA8C1ECB-0EA5-4C36-A87F-C0131BF15BC5}" srcOrd="1" destOrd="0" parTransId="{893F4461-5C35-40B5-9BA8-BE64008ECBD7}" sibTransId="{12875FDE-021D-46D9-AE53-C613157DB59A}"/>
    <dgm:cxn modelId="{6FC6401C-3B3B-4AF4-9C9F-EC2AF2633166}" srcId="{8F8F26B9-6A78-4C88-A035-4CB6B60E4969}" destId="{916452B4-A107-49E8-A448-9F07A8785A7D}" srcOrd="0" destOrd="0" parTransId="{5B4DE41F-4705-48A6-A2A4-F36E55418A94}" sibTransId="{55D3896C-47E9-4138-A514-A2FD51BC4206}"/>
    <dgm:cxn modelId="{AE1F0C7F-A0C9-46D6-B159-2EF97833DE45}" srcId="{8F8F26B9-6A78-4C88-A035-4CB6B60E4969}" destId="{2DD06280-64CA-4094-AA61-49197933FCEF}" srcOrd="2" destOrd="0" parTransId="{317A84A2-DD28-4961-944A-A450B754944C}" sibTransId="{DB207121-37BA-459A-BF7D-230F1E2224A1}"/>
    <dgm:cxn modelId="{4C4B25FC-32CC-4E82-8622-A49C572AD902}" type="presOf" srcId="{916452B4-A107-49E8-A448-9F07A8785A7D}" destId="{1EDC2DF8-BC74-49C7-8DF1-930D80B29BF2}" srcOrd="0" destOrd="0" presId="urn:microsoft.com/office/officeart/2008/layout/VerticalCurvedList"/>
    <dgm:cxn modelId="{34A75A5B-227D-4D3D-8A01-F22E635FFCAC}" srcId="{8F8F26B9-6A78-4C88-A035-4CB6B60E4969}" destId="{43F4B8C9-5A4B-46FD-A32C-430C61424E4C}" srcOrd="3" destOrd="0" parTransId="{DDFF88C5-4F25-40F9-A163-C2A8D3A71366}" sibTransId="{2A74BD48-6CD8-4373-AF4A-9ED5099FC11D}"/>
    <dgm:cxn modelId="{A0C63DEA-09E9-4248-AC5D-889621754BCB}" type="presOf" srcId="{4652696E-6405-4A3A-A5DA-F822EE536FE3}" destId="{252E9EC8-CEED-46FA-A82B-ED49FC73EC11}" srcOrd="0" destOrd="0" presId="urn:microsoft.com/office/officeart/2008/layout/VerticalCurvedList"/>
    <dgm:cxn modelId="{C3FF9A2E-63FF-4E06-AD16-5F4B594523A2}" type="presParOf" srcId="{5FA4F90F-C06A-48CF-99CF-1082056346EF}" destId="{17755A88-4D1D-493C-9853-467266752FE5}" srcOrd="0" destOrd="0" presId="urn:microsoft.com/office/officeart/2008/layout/VerticalCurvedList"/>
    <dgm:cxn modelId="{D0B44C55-2D2D-4504-AC8E-5816B593351F}" type="presParOf" srcId="{17755A88-4D1D-493C-9853-467266752FE5}" destId="{ACE73802-222A-41DA-A467-02AF2FE93F24}" srcOrd="0" destOrd="0" presId="urn:microsoft.com/office/officeart/2008/layout/VerticalCurvedList"/>
    <dgm:cxn modelId="{5F69020D-5CA4-47EE-B57F-4B79247E4B29}" type="presParOf" srcId="{ACE73802-222A-41DA-A467-02AF2FE93F24}" destId="{AF998932-52AE-4C33-B4FE-C174A6C0625C}" srcOrd="0" destOrd="0" presId="urn:microsoft.com/office/officeart/2008/layout/VerticalCurvedList"/>
    <dgm:cxn modelId="{472167B4-CD7E-45DA-AC76-13391306E5B5}" type="presParOf" srcId="{ACE73802-222A-41DA-A467-02AF2FE93F24}" destId="{12C86897-37AA-4D7E-9CEC-58D5F7C9FFA4}" srcOrd="1" destOrd="0" presId="urn:microsoft.com/office/officeart/2008/layout/VerticalCurvedList"/>
    <dgm:cxn modelId="{F1669106-2DA4-4656-A5BC-A10CE67936D2}" type="presParOf" srcId="{ACE73802-222A-41DA-A467-02AF2FE93F24}" destId="{2BC5E3F3-B486-4149-9E01-51051C2E97DE}" srcOrd="2" destOrd="0" presId="urn:microsoft.com/office/officeart/2008/layout/VerticalCurvedList"/>
    <dgm:cxn modelId="{9220F2E2-DC4B-4B26-A4C0-03EBD9BDF6EF}" type="presParOf" srcId="{ACE73802-222A-41DA-A467-02AF2FE93F24}" destId="{07BD9BAA-08E0-479C-9CB1-D8418ACE83D9}" srcOrd="3" destOrd="0" presId="urn:microsoft.com/office/officeart/2008/layout/VerticalCurvedList"/>
    <dgm:cxn modelId="{0FB2C6C1-2667-4E3C-AED7-1CCD25FDF8C6}" type="presParOf" srcId="{17755A88-4D1D-493C-9853-467266752FE5}" destId="{1EDC2DF8-BC74-49C7-8DF1-930D80B29BF2}" srcOrd="1" destOrd="0" presId="urn:microsoft.com/office/officeart/2008/layout/VerticalCurvedList"/>
    <dgm:cxn modelId="{49244A3B-0597-4315-B7AA-17677ADC62E4}" type="presParOf" srcId="{17755A88-4D1D-493C-9853-467266752FE5}" destId="{68E44FF6-7A2C-4808-AB07-42D5DEF0AD3B}" srcOrd="2" destOrd="0" presId="urn:microsoft.com/office/officeart/2008/layout/VerticalCurvedList"/>
    <dgm:cxn modelId="{634A70BD-D576-4D31-9646-016C77988896}" type="presParOf" srcId="{68E44FF6-7A2C-4808-AB07-42D5DEF0AD3B}" destId="{4C3DAE7D-01F8-45BE-934D-CE7FF86B78E9}" srcOrd="0" destOrd="0" presId="urn:microsoft.com/office/officeart/2008/layout/VerticalCurvedList"/>
    <dgm:cxn modelId="{04EB7EAF-845E-4AE8-AA17-7757D9B83500}" type="presParOf" srcId="{17755A88-4D1D-493C-9853-467266752FE5}" destId="{7241E06D-594D-4C60-96FC-60D9C9B83873}" srcOrd="3" destOrd="0" presId="urn:microsoft.com/office/officeart/2008/layout/VerticalCurvedList"/>
    <dgm:cxn modelId="{4062D978-AD24-450B-BB05-4F6187C70F67}" type="presParOf" srcId="{17755A88-4D1D-493C-9853-467266752FE5}" destId="{8CBAE102-1427-4B35-B2B1-20B31550A1EE}" srcOrd="4" destOrd="0" presId="urn:microsoft.com/office/officeart/2008/layout/VerticalCurvedList"/>
    <dgm:cxn modelId="{091D5858-FE0E-4E19-BF5B-DD0D0FF3E56C}" type="presParOf" srcId="{8CBAE102-1427-4B35-B2B1-20B31550A1EE}" destId="{8343208A-4954-46EC-AF5D-98C51D6D1C34}" srcOrd="0" destOrd="0" presId="urn:microsoft.com/office/officeart/2008/layout/VerticalCurvedList"/>
    <dgm:cxn modelId="{EEC4B27D-9885-4637-BE96-1DB8A83A9ADA}" type="presParOf" srcId="{17755A88-4D1D-493C-9853-467266752FE5}" destId="{AD99BC91-078E-4F54-99D7-5FA5245948B4}" srcOrd="5" destOrd="0" presId="urn:microsoft.com/office/officeart/2008/layout/VerticalCurvedList"/>
    <dgm:cxn modelId="{F7E4A62D-F087-4C05-802C-09B3AFF8B11F}" type="presParOf" srcId="{17755A88-4D1D-493C-9853-467266752FE5}" destId="{F94CE140-B772-4113-A04D-445E59708001}" srcOrd="6" destOrd="0" presId="urn:microsoft.com/office/officeart/2008/layout/VerticalCurvedList"/>
    <dgm:cxn modelId="{14B99102-8226-43AD-A18B-ECB81B112B97}" type="presParOf" srcId="{F94CE140-B772-4113-A04D-445E59708001}" destId="{FE5C940A-ECB7-4B07-8BBB-F7D60ECEAA54}" srcOrd="0" destOrd="0" presId="urn:microsoft.com/office/officeart/2008/layout/VerticalCurvedList"/>
    <dgm:cxn modelId="{9FA0BD0C-2837-4DB8-A109-DE3B7F8A5F90}" type="presParOf" srcId="{17755A88-4D1D-493C-9853-467266752FE5}" destId="{925381D0-C3D7-4DFF-9C33-0004CC508DCA}" srcOrd="7" destOrd="0" presId="urn:microsoft.com/office/officeart/2008/layout/VerticalCurvedList"/>
    <dgm:cxn modelId="{54B742B7-5E3A-44A9-A564-3DE08C097549}" type="presParOf" srcId="{17755A88-4D1D-493C-9853-467266752FE5}" destId="{3ECEF739-0061-4C7F-889D-270EFFC00D8A}" srcOrd="8" destOrd="0" presId="urn:microsoft.com/office/officeart/2008/layout/VerticalCurvedList"/>
    <dgm:cxn modelId="{134A01B8-558D-4CB4-ADBF-4053F42ACC96}" type="presParOf" srcId="{3ECEF739-0061-4C7F-889D-270EFFC00D8A}" destId="{9365B6DD-7FDD-4693-B5B2-485AB98C8E00}" srcOrd="0" destOrd="0" presId="urn:microsoft.com/office/officeart/2008/layout/VerticalCurvedList"/>
    <dgm:cxn modelId="{3006FFCB-0FD0-4B7F-A6B0-E75E8A5EEF69}" type="presParOf" srcId="{17755A88-4D1D-493C-9853-467266752FE5}" destId="{252E9EC8-CEED-46FA-A82B-ED49FC73EC11}" srcOrd="9" destOrd="0" presId="urn:microsoft.com/office/officeart/2008/layout/VerticalCurvedList"/>
    <dgm:cxn modelId="{13B25115-469B-4D9E-837B-B94A82B45302}" type="presParOf" srcId="{17755A88-4D1D-493C-9853-467266752FE5}" destId="{3F5B138A-A0D0-49F0-B364-407B30D055C8}" srcOrd="10" destOrd="0" presId="urn:microsoft.com/office/officeart/2008/layout/VerticalCurvedList"/>
    <dgm:cxn modelId="{7B6079BF-69B9-4E43-B04A-C8C94231A206}" type="presParOf" srcId="{3F5B138A-A0D0-49F0-B364-407B30D055C8}" destId="{CD7F80BA-DF0A-4C41-9613-E08A57C6A33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D8D94EE0-0E90-459E-98D8-6FACA32AD9E6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smtClean="0"/>
            <a:t>Realidade Educação SP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C6BD87FC-5CFB-4C8E-87FF-75106996263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800" smtClean="0"/>
            <a:t>Gestão Escolar</a:t>
          </a:r>
          <a:endParaRPr lang="pt-BR" sz="1800"/>
        </a:p>
      </dgm:t>
    </dgm:pt>
    <dgm:pt modelId="{DDB61CA1-9B7A-4C34-B4EA-B84183712F2F}" type="parTrans" cxnId="{B081C3AD-BFB7-4617-9437-C57F38EC00BD}">
      <dgm:prSet/>
      <dgm:spPr/>
      <dgm:t>
        <a:bodyPr/>
        <a:lstStyle/>
        <a:p>
          <a:endParaRPr lang="pt-BR"/>
        </a:p>
      </dgm:t>
    </dgm:pt>
    <dgm:pt modelId="{16BBAA5C-4861-4CE6-959D-2335D0AF0ABF}" type="sibTrans" cxnId="{B081C3AD-BFB7-4617-9437-C57F38EC00BD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2800" smtClean="0"/>
            <a:t>Plano de Ação Participativo para Escolas</a:t>
          </a:r>
          <a:br>
            <a:rPr lang="pt-BR" sz="2800" smtClean="0"/>
          </a:br>
          <a:r>
            <a:rPr lang="pt-BR" sz="2800" smtClean="0"/>
            <a:t>(PAP)</a:t>
          </a:r>
          <a:endParaRPr lang="pt-BR" sz="28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6E099379-D14F-477C-BA59-A8917D440C8D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400" smtClean="0"/>
            <a:t>Planejamento para Resultados</a:t>
          </a:r>
          <a:endParaRPr lang="pt-BR" sz="1400"/>
        </a:p>
      </dgm:t>
    </dgm:pt>
    <dgm:pt modelId="{2F0D30B7-D210-4D34-92A2-86791EE0D782}" type="parTrans" cxnId="{04595F94-9DA4-44C5-97A5-666806DEEC0B}">
      <dgm:prSet/>
      <dgm:spPr/>
      <dgm:t>
        <a:bodyPr/>
        <a:lstStyle/>
        <a:p>
          <a:endParaRPr lang="pt-BR"/>
        </a:p>
      </dgm:t>
    </dgm:pt>
    <dgm:pt modelId="{6FBDD008-A543-44C9-A146-5160BB67AFD7}" type="sibTrans" cxnId="{04595F94-9DA4-44C5-97A5-666806DEEC0B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7428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D2C21E-8536-4F57-8326-1D5A7C626F05}" type="pres">
      <dgm:prSet presAssocID="{C6BD87FC-5CFB-4C8E-87FF-75106996263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7C29B0-C9BC-4CA4-B5A1-71EC0079B460}" type="pres">
      <dgm:prSet presAssocID="{6E099379-D14F-477C-BA59-A8917D440C8D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/>
      <dgm:spPr/>
    </dgm:pt>
  </dgm:ptLst>
  <dgm:cxnLst>
    <dgm:cxn modelId="{7914EFE5-DA39-421B-8FAF-493675F7725A}" type="presOf" srcId="{B970CC1D-10E0-47C7-A40B-FB63B2CD265F}" destId="{35D17A00-95DD-4640-9150-7018D5C79529}" srcOrd="0" destOrd="0" presId="urn:microsoft.com/office/officeart/2005/8/layout/funnel1"/>
    <dgm:cxn modelId="{B081C3AD-BFB7-4617-9437-C57F38EC00BD}" srcId="{B970CC1D-10E0-47C7-A40B-FB63B2CD265F}" destId="{C6BD87FC-5CFB-4C8E-87FF-751069962632}" srcOrd="1" destOrd="0" parTransId="{DDB61CA1-9B7A-4C34-B4EA-B84183712F2F}" sibTransId="{16BBAA5C-4861-4CE6-959D-2335D0AF0ABF}"/>
    <dgm:cxn modelId="{E452A588-E8CB-4A01-8711-F21DC30CC9FC}" type="presOf" srcId="{D8D94EE0-0E90-459E-98D8-6FACA32AD9E6}" destId="{CC19B922-467B-428E-99DE-8B881C9DB8E1}" srcOrd="0" destOrd="0" presId="urn:microsoft.com/office/officeart/2005/8/layout/funnel1"/>
    <dgm:cxn modelId="{EDE0CE22-D9F6-4FE5-8075-076B780FBFB4}" type="presOf" srcId="{6E099379-D14F-477C-BA59-A8917D440C8D}" destId="{9BD2C21E-8536-4F57-8326-1D5A7C626F05}" srcOrd="0" destOrd="0" presId="urn:microsoft.com/office/officeart/2005/8/layout/funnel1"/>
    <dgm:cxn modelId="{37984956-AF87-4DB4-AC1F-3388AFCA057C}" type="presOf" srcId="{C6BD87FC-5CFB-4C8E-87FF-751069962632}" destId="{DE7C29B0-C9BC-4CA4-B5A1-71EC0079B460}" srcOrd="0" destOrd="0" presId="urn:microsoft.com/office/officeart/2005/8/layout/funnel1"/>
    <dgm:cxn modelId="{04595F94-9DA4-44C5-97A5-666806DEEC0B}" srcId="{B970CC1D-10E0-47C7-A40B-FB63B2CD265F}" destId="{6E099379-D14F-477C-BA59-A8917D440C8D}" srcOrd="2" destOrd="0" parTransId="{2F0D30B7-D210-4D34-92A2-86791EE0D782}" sibTransId="{6FBDD008-A543-44C9-A146-5160BB67AFD7}"/>
    <dgm:cxn modelId="{48100A11-327F-4330-828E-FCF5E34C0833}" type="presOf" srcId="{3263301A-D402-4D2C-AA55-893261FFF905}" destId="{D9D18B58-73AF-4FAF-9A71-FC08AFB8E1AF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41F070A4-9109-458E-8921-649C4EE7C78E}" type="presParOf" srcId="{35D17A00-95DD-4640-9150-7018D5C79529}" destId="{8A7920D1-5C4C-4693-B0F1-5DBCC4A4EE9B}" srcOrd="0" destOrd="0" presId="urn:microsoft.com/office/officeart/2005/8/layout/funnel1"/>
    <dgm:cxn modelId="{773B8561-9169-46C8-BBF6-7FA09D1C8DCA}" type="presParOf" srcId="{35D17A00-95DD-4640-9150-7018D5C79529}" destId="{1185E9DE-7CCE-475D-91AB-282757503C3C}" srcOrd="1" destOrd="0" presId="urn:microsoft.com/office/officeart/2005/8/layout/funnel1"/>
    <dgm:cxn modelId="{BC2B80B2-67AC-46F2-B3BB-1C4EC5227955}" type="presParOf" srcId="{35D17A00-95DD-4640-9150-7018D5C79529}" destId="{D9D18B58-73AF-4FAF-9A71-FC08AFB8E1AF}" srcOrd="2" destOrd="0" presId="urn:microsoft.com/office/officeart/2005/8/layout/funnel1"/>
    <dgm:cxn modelId="{5E46C9AE-D898-4A4F-9902-EF645E2392DE}" type="presParOf" srcId="{35D17A00-95DD-4640-9150-7018D5C79529}" destId="{9BD2C21E-8536-4F57-8326-1D5A7C626F05}" srcOrd="3" destOrd="0" presId="urn:microsoft.com/office/officeart/2005/8/layout/funnel1"/>
    <dgm:cxn modelId="{E71D4080-22C9-4FB9-AEAF-A0D56F0FCEBB}" type="presParOf" srcId="{35D17A00-95DD-4640-9150-7018D5C79529}" destId="{DE7C29B0-C9BC-4CA4-B5A1-71EC0079B460}" srcOrd="4" destOrd="0" presId="urn:microsoft.com/office/officeart/2005/8/layout/funnel1"/>
    <dgm:cxn modelId="{3D52FC4D-DCC8-4789-9D9E-4B2B144A7B45}" type="presParOf" srcId="{35D17A00-95DD-4640-9150-7018D5C79529}" destId="{CC19B922-467B-428E-99DE-8B881C9DB8E1}" srcOrd="5" destOrd="0" presId="urn:microsoft.com/office/officeart/2005/8/layout/funnel1"/>
    <dgm:cxn modelId="{0E0ACBC1-ED4A-4A1B-A4EB-21B891C157CE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Matriz GUT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3200" smtClean="0"/>
            <a:t>Planejamento para Resultados</a:t>
          </a:r>
          <a:endParaRPr lang="pt-BR" sz="32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943D500A-8EF7-48E5-88FC-42FED074F3B4}">
      <dgm:prSet phldrT="[Text]"/>
      <dgm:spPr/>
      <dgm:t>
        <a:bodyPr/>
        <a:lstStyle/>
        <a:p>
          <a:r>
            <a:rPr lang="pt-BR" smtClean="0"/>
            <a:t>Árvore de Problemas</a:t>
          </a:r>
        </a:p>
      </dgm:t>
    </dgm:pt>
    <dgm:pt modelId="{6012648C-20BC-475B-B0E2-D4FCAA378CFF}" type="parTrans" cxnId="{1316935E-A5BC-496E-9EB6-DE29DBE8BE86}">
      <dgm:prSet/>
      <dgm:spPr/>
      <dgm:t>
        <a:bodyPr/>
        <a:lstStyle/>
        <a:p>
          <a:endParaRPr lang="pt-BR"/>
        </a:p>
      </dgm:t>
    </dgm:pt>
    <dgm:pt modelId="{D556EEF5-544F-461E-86A9-E61B8143167A}" type="sibTrans" cxnId="{1316935E-A5BC-496E-9EB6-DE29DBE8BE86}">
      <dgm:prSet/>
      <dgm:spPr/>
      <dgm:t>
        <a:bodyPr/>
        <a:lstStyle/>
        <a:p>
          <a:endParaRPr lang="pt-BR"/>
        </a:p>
      </dgm:t>
    </dgm:pt>
    <dgm:pt modelId="{092AD2A6-501A-45EE-AA39-63C7C967664D}">
      <dgm:prSet phldrT="[Text]"/>
      <dgm:spPr/>
      <dgm:t>
        <a:bodyPr/>
        <a:lstStyle/>
        <a:p>
          <a:r>
            <a:rPr lang="pt-BR" smtClean="0"/>
            <a:t>Quadro Lógico</a:t>
          </a:r>
        </a:p>
      </dgm:t>
    </dgm:pt>
    <dgm:pt modelId="{8F70E663-DBF6-44AC-BD9D-6EF5EDDB4C76}" type="parTrans" cxnId="{ED586254-54A5-4A77-85DA-6444553BFE40}">
      <dgm:prSet/>
      <dgm:spPr/>
      <dgm:t>
        <a:bodyPr/>
        <a:lstStyle/>
        <a:p>
          <a:endParaRPr lang="pt-BR"/>
        </a:p>
      </dgm:t>
    </dgm:pt>
    <dgm:pt modelId="{2D8904B2-E195-41AF-850C-775E78BA09B5}" type="sibTrans" cxnId="{ED586254-54A5-4A77-85DA-6444553BFE40}">
      <dgm:prSet/>
      <dgm:spPr/>
      <dgm:t>
        <a:bodyPr/>
        <a:lstStyle/>
        <a:p>
          <a:endParaRPr lang="pt-BR"/>
        </a:p>
      </dgm:t>
    </dgm:pt>
    <dgm:pt modelId="{D6B5A321-6111-4185-A3F4-CFC34967ECE2}">
      <dgm:prSet phldrT="[Text]"/>
      <dgm:spPr/>
      <dgm:t>
        <a:bodyPr/>
        <a:lstStyle/>
        <a:p>
          <a:endParaRPr lang="en-US"/>
        </a:p>
      </dgm:t>
    </dgm:pt>
    <dgm:pt modelId="{2D2DD2B6-2B39-41BF-8591-D192567B1097}" type="parTrans" cxnId="{C88F2B47-775E-4741-B81E-7086BF1C7829}">
      <dgm:prSet/>
      <dgm:spPr/>
      <dgm:t>
        <a:bodyPr/>
        <a:lstStyle/>
        <a:p>
          <a:endParaRPr lang="en-US"/>
        </a:p>
      </dgm:t>
    </dgm:pt>
    <dgm:pt modelId="{FE4E5446-481C-4285-B229-A0E0CCB664A1}" type="sibTrans" cxnId="{C88F2B47-775E-4741-B81E-7086BF1C7829}">
      <dgm:prSet/>
      <dgm:spPr/>
      <dgm:t>
        <a:bodyPr/>
        <a:lstStyle/>
        <a:p>
          <a:endParaRPr lang="en-US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430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98ED3A-CC11-40CD-ACD3-291630F78271}" type="pres">
      <dgm:prSet presAssocID="{943D500A-8EF7-48E5-88FC-42FED074F3B4}" presName="item1" presStyleLbl="node1" presStyleIdx="0" presStyleCnt="3" custScaleX="90403" custScaleY="86005" custLinFactNeighborX="34757" custLinFactNeighborY="-2517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4405DA-DE42-4B13-91A3-052774E99310}" type="pres">
      <dgm:prSet presAssocID="{092AD2A6-501A-45EE-AA39-63C7C967664D}" presName="item2" presStyleLbl="node1" presStyleIdx="1" presStyleCnt="3" custLinFactNeighborX="-2125" custLinFactNeighborY="-16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 custLinFactNeighborX="0" custLinFactNeighborY="915"/>
      <dgm:spPr/>
    </dgm:pt>
  </dgm:ptLst>
  <dgm:cxnLst>
    <dgm:cxn modelId="{D26B2B5C-D3BD-434B-8DFB-2A07E275CBA3}" type="presOf" srcId="{D8D94EE0-0E90-459E-98D8-6FACA32AD9E6}" destId="{CC19B922-467B-428E-99DE-8B881C9DB8E1}" srcOrd="0" destOrd="0" presId="urn:microsoft.com/office/officeart/2005/8/layout/funnel1"/>
    <dgm:cxn modelId="{F2DD0821-D19A-41F6-A96E-9A2DEBAF237D}" type="presOf" srcId="{092AD2A6-501A-45EE-AA39-63C7C967664D}" destId="{4998ED3A-CC11-40CD-ACD3-291630F78271}" srcOrd="0" destOrd="0" presId="urn:microsoft.com/office/officeart/2005/8/layout/funnel1"/>
    <dgm:cxn modelId="{ED586254-54A5-4A77-85DA-6444553BFE40}" srcId="{B970CC1D-10E0-47C7-A40B-FB63B2CD265F}" destId="{092AD2A6-501A-45EE-AA39-63C7C967664D}" srcOrd="2" destOrd="0" parTransId="{8F70E663-DBF6-44AC-BD9D-6EF5EDDB4C76}" sibTransId="{2D8904B2-E195-41AF-850C-775E78BA09B5}"/>
    <dgm:cxn modelId="{EF161DBB-1D2E-4279-B241-660D570A389A}" type="presOf" srcId="{943D500A-8EF7-48E5-88FC-42FED074F3B4}" destId="{8D4405DA-DE42-4B13-91A3-052774E99310}" srcOrd="0" destOrd="0" presId="urn:microsoft.com/office/officeart/2005/8/layout/funnel1"/>
    <dgm:cxn modelId="{1316935E-A5BC-496E-9EB6-DE29DBE8BE86}" srcId="{B970CC1D-10E0-47C7-A40B-FB63B2CD265F}" destId="{943D500A-8EF7-48E5-88FC-42FED074F3B4}" srcOrd="1" destOrd="0" parTransId="{6012648C-20BC-475B-B0E2-D4FCAA378CFF}" sibTransId="{D556EEF5-544F-461E-86A9-E61B8143167A}"/>
    <dgm:cxn modelId="{C88F2B47-775E-4741-B81E-7086BF1C7829}" srcId="{B970CC1D-10E0-47C7-A40B-FB63B2CD265F}" destId="{D6B5A321-6111-4185-A3F4-CFC34967ECE2}" srcOrd="4" destOrd="0" parTransId="{2D2DD2B6-2B39-41BF-8591-D192567B1097}" sibTransId="{FE4E5446-481C-4285-B229-A0E0CCB664A1}"/>
    <dgm:cxn modelId="{4BC6CC20-2030-45C5-9317-9DA81B17E845}" type="presOf" srcId="{3263301A-D402-4D2C-AA55-893261FFF905}" destId="{D9D18B58-73AF-4FAF-9A71-FC08AFB8E1AF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D7E9662F-1995-4C08-B599-C37D70A158B2}" type="presOf" srcId="{B970CC1D-10E0-47C7-A40B-FB63B2CD265F}" destId="{35D17A00-95DD-4640-9150-7018D5C79529}" srcOrd="0" destOrd="0" presId="urn:microsoft.com/office/officeart/2005/8/layout/funnel1"/>
    <dgm:cxn modelId="{66922716-1502-4D22-AA13-68F2DEDA1A37}" type="presParOf" srcId="{35D17A00-95DD-4640-9150-7018D5C79529}" destId="{8A7920D1-5C4C-4693-B0F1-5DBCC4A4EE9B}" srcOrd="0" destOrd="0" presId="urn:microsoft.com/office/officeart/2005/8/layout/funnel1"/>
    <dgm:cxn modelId="{DE6C6AD5-A9B8-4267-AFB9-FEE84046CE7E}" type="presParOf" srcId="{35D17A00-95DD-4640-9150-7018D5C79529}" destId="{1185E9DE-7CCE-475D-91AB-282757503C3C}" srcOrd="1" destOrd="0" presId="urn:microsoft.com/office/officeart/2005/8/layout/funnel1"/>
    <dgm:cxn modelId="{E9C8949E-C0FE-4243-8A3E-8A3988E4CE81}" type="presParOf" srcId="{35D17A00-95DD-4640-9150-7018D5C79529}" destId="{D9D18B58-73AF-4FAF-9A71-FC08AFB8E1AF}" srcOrd="2" destOrd="0" presId="urn:microsoft.com/office/officeart/2005/8/layout/funnel1"/>
    <dgm:cxn modelId="{3015AE54-AC8D-4212-96DE-84452BAC7229}" type="presParOf" srcId="{35D17A00-95DD-4640-9150-7018D5C79529}" destId="{4998ED3A-CC11-40CD-ACD3-291630F78271}" srcOrd="3" destOrd="0" presId="urn:microsoft.com/office/officeart/2005/8/layout/funnel1"/>
    <dgm:cxn modelId="{96F8AFBA-ABCF-417A-AB26-0CE190E32048}" type="presParOf" srcId="{35D17A00-95DD-4640-9150-7018D5C79529}" destId="{8D4405DA-DE42-4B13-91A3-052774E99310}" srcOrd="4" destOrd="0" presId="urn:microsoft.com/office/officeart/2005/8/layout/funnel1"/>
    <dgm:cxn modelId="{0014FF55-27F6-4BC3-9C7F-238B4E83443D}" type="presParOf" srcId="{35D17A00-95DD-4640-9150-7018D5C79529}" destId="{CC19B922-467B-428E-99DE-8B881C9DB8E1}" srcOrd="5" destOrd="0" presId="urn:microsoft.com/office/officeart/2005/8/layout/funnel1"/>
    <dgm:cxn modelId="{5BA6826F-489B-4F2C-B759-B8DB9A6BEEA4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BR" smtClean="0"/>
            <a:t>Matriz GUT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3200" smtClean="0"/>
            <a:t>Planejamento para Resultados</a:t>
          </a:r>
          <a:endParaRPr lang="pt-BR" sz="32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943D500A-8EF7-48E5-88FC-42FED074F3B4}">
      <dgm:prSet phldrT="[Text]"/>
      <dgm:spPr/>
      <dgm:t>
        <a:bodyPr/>
        <a:lstStyle/>
        <a:p>
          <a:r>
            <a:rPr lang="pt-BR" smtClean="0"/>
            <a:t>Árvore de Problemas</a:t>
          </a:r>
        </a:p>
      </dgm:t>
    </dgm:pt>
    <dgm:pt modelId="{6012648C-20BC-475B-B0E2-D4FCAA378CFF}" type="parTrans" cxnId="{1316935E-A5BC-496E-9EB6-DE29DBE8BE86}">
      <dgm:prSet/>
      <dgm:spPr/>
      <dgm:t>
        <a:bodyPr/>
        <a:lstStyle/>
        <a:p>
          <a:endParaRPr lang="pt-BR"/>
        </a:p>
      </dgm:t>
    </dgm:pt>
    <dgm:pt modelId="{D556EEF5-544F-461E-86A9-E61B8143167A}" type="sibTrans" cxnId="{1316935E-A5BC-496E-9EB6-DE29DBE8BE86}">
      <dgm:prSet/>
      <dgm:spPr/>
      <dgm:t>
        <a:bodyPr/>
        <a:lstStyle/>
        <a:p>
          <a:endParaRPr lang="pt-BR"/>
        </a:p>
      </dgm:t>
    </dgm:pt>
    <dgm:pt modelId="{092AD2A6-501A-45EE-AA39-63C7C967664D}">
      <dgm:prSet phldrT="[Text]"/>
      <dgm:spPr/>
      <dgm:t>
        <a:bodyPr/>
        <a:lstStyle/>
        <a:p>
          <a:r>
            <a:rPr lang="pt-BR" smtClean="0"/>
            <a:t>Quadro Lógico</a:t>
          </a:r>
        </a:p>
      </dgm:t>
    </dgm:pt>
    <dgm:pt modelId="{8F70E663-DBF6-44AC-BD9D-6EF5EDDB4C76}" type="parTrans" cxnId="{ED586254-54A5-4A77-85DA-6444553BFE40}">
      <dgm:prSet/>
      <dgm:spPr/>
      <dgm:t>
        <a:bodyPr/>
        <a:lstStyle/>
        <a:p>
          <a:endParaRPr lang="pt-BR"/>
        </a:p>
      </dgm:t>
    </dgm:pt>
    <dgm:pt modelId="{2D8904B2-E195-41AF-850C-775E78BA09B5}" type="sibTrans" cxnId="{ED586254-54A5-4A77-85DA-6444553BFE40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430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98ED3A-CC11-40CD-ACD3-291630F78271}" type="pres">
      <dgm:prSet presAssocID="{943D500A-8EF7-48E5-88FC-42FED074F3B4}" presName="item1" presStyleLbl="node1" presStyleIdx="0" presStyleCnt="3" custScaleX="90403" custScaleY="86005" custLinFactNeighborX="34757" custLinFactNeighborY="-2517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4405DA-DE42-4B13-91A3-052774E99310}" type="pres">
      <dgm:prSet presAssocID="{092AD2A6-501A-45EE-AA39-63C7C967664D}" presName="item2" presStyleLbl="node1" presStyleIdx="1" presStyleCnt="3" custLinFactNeighborX="-2125" custLinFactNeighborY="-16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 custLinFactNeighborX="0" custLinFactNeighborY="915"/>
      <dgm:spPr/>
    </dgm:pt>
  </dgm:ptLst>
  <dgm:cxnLst>
    <dgm:cxn modelId="{F416A9B7-3CBB-41B6-8E3F-A2A44006DBD5}" type="presOf" srcId="{943D500A-8EF7-48E5-88FC-42FED074F3B4}" destId="{8D4405DA-DE42-4B13-91A3-052774E99310}" srcOrd="0" destOrd="0" presId="urn:microsoft.com/office/officeart/2005/8/layout/funnel1"/>
    <dgm:cxn modelId="{ED586254-54A5-4A77-85DA-6444553BFE40}" srcId="{B970CC1D-10E0-47C7-A40B-FB63B2CD265F}" destId="{092AD2A6-501A-45EE-AA39-63C7C967664D}" srcOrd="2" destOrd="0" parTransId="{8F70E663-DBF6-44AC-BD9D-6EF5EDDB4C76}" sibTransId="{2D8904B2-E195-41AF-850C-775E78BA09B5}"/>
    <dgm:cxn modelId="{52EE7FA6-4513-46B7-89AA-1D7BE1CFF1E2}" type="presOf" srcId="{092AD2A6-501A-45EE-AA39-63C7C967664D}" destId="{4998ED3A-CC11-40CD-ACD3-291630F78271}" srcOrd="0" destOrd="0" presId="urn:microsoft.com/office/officeart/2005/8/layout/funnel1"/>
    <dgm:cxn modelId="{1316935E-A5BC-496E-9EB6-DE29DBE8BE86}" srcId="{B970CC1D-10E0-47C7-A40B-FB63B2CD265F}" destId="{943D500A-8EF7-48E5-88FC-42FED074F3B4}" srcOrd="1" destOrd="0" parTransId="{6012648C-20BC-475B-B0E2-D4FCAA378CFF}" sibTransId="{D556EEF5-544F-461E-86A9-E61B8143167A}"/>
    <dgm:cxn modelId="{698E7115-E2D9-4A8A-A8FB-C7BE3EAF8FDD}" type="presOf" srcId="{3263301A-D402-4D2C-AA55-893261FFF905}" destId="{D9D18B58-73AF-4FAF-9A71-FC08AFB8E1AF}" srcOrd="0" destOrd="0" presId="urn:microsoft.com/office/officeart/2005/8/layout/funnel1"/>
    <dgm:cxn modelId="{E92CC5A9-767C-4E3A-B47F-7EAF9F5AB409}" type="presOf" srcId="{B970CC1D-10E0-47C7-A40B-FB63B2CD265F}" destId="{35D17A00-95DD-4640-9150-7018D5C79529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B8E295E5-B73B-4773-B4F8-E252DF9AD423}" type="presOf" srcId="{D8D94EE0-0E90-459E-98D8-6FACA32AD9E6}" destId="{CC19B922-467B-428E-99DE-8B881C9DB8E1}" srcOrd="0" destOrd="0" presId="urn:microsoft.com/office/officeart/2005/8/layout/funnel1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B1F21062-8DE9-4DF9-AF09-C37F3CFCCDB8}" type="presParOf" srcId="{35D17A00-95DD-4640-9150-7018D5C79529}" destId="{8A7920D1-5C4C-4693-B0F1-5DBCC4A4EE9B}" srcOrd="0" destOrd="0" presId="urn:microsoft.com/office/officeart/2005/8/layout/funnel1"/>
    <dgm:cxn modelId="{CD1982C0-AE04-40C5-9E76-0BC273914FDC}" type="presParOf" srcId="{35D17A00-95DD-4640-9150-7018D5C79529}" destId="{1185E9DE-7CCE-475D-91AB-282757503C3C}" srcOrd="1" destOrd="0" presId="urn:microsoft.com/office/officeart/2005/8/layout/funnel1"/>
    <dgm:cxn modelId="{34675F81-3D39-46C1-AAD3-E96D23527865}" type="presParOf" srcId="{35D17A00-95DD-4640-9150-7018D5C79529}" destId="{D9D18B58-73AF-4FAF-9A71-FC08AFB8E1AF}" srcOrd="2" destOrd="0" presId="urn:microsoft.com/office/officeart/2005/8/layout/funnel1"/>
    <dgm:cxn modelId="{47496571-EB07-46A1-8860-E80C819D9715}" type="presParOf" srcId="{35D17A00-95DD-4640-9150-7018D5C79529}" destId="{4998ED3A-CC11-40CD-ACD3-291630F78271}" srcOrd="3" destOrd="0" presId="urn:microsoft.com/office/officeart/2005/8/layout/funnel1"/>
    <dgm:cxn modelId="{48321E87-2E06-4D03-BF57-9421C20ACC9E}" type="presParOf" srcId="{35D17A00-95DD-4640-9150-7018D5C79529}" destId="{8D4405DA-DE42-4B13-91A3-052774E99310}" srcOrd="4" destOrd="0" presId="urn:microsoft.com/office/officeart/2005/8/layout/funnel1"/>
    <dgm:cxn modelId="{B1BB0E76-AB61-4A70-8F45-19437D58C7BC}" type="presParOf" srcId="{35D17A00-95DD-4640-9150-7018D5C79529}" destId="{CC19B922-467B-428E-99DE-8B881C9DB8E1}" srcOrd="5" destOrd="0" presId="urn:microsoft.com/office/officeart/2005/8/layout/funnel1"/>
    <dgm:cxn modelId="{9A296B95-0583-4903-B213-1F2684C23FDE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3199CD9-4E4F-47A0-A454-7B1E3262C20D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pt-BR"/>
        </a:p>
      </dgm:t>
    </dgm:pt>
    <dgm:pt modelId="{FAF4BFF3-9D57-4C14-B88D-54C863E234DF}">
      <dgm:prSet phldrT="[Text]" custT="1"/>
      <dgm:spPr/>
      <dgm:t>
        <a:bodyPr/>
        <a:lstStyle/>
        <a:p>
          <a:r>
            <a:rPr lang="pt-BR" sz="2400" b="1" smtClean="0">
              <a:effectLst/>
            </a:rPr>
            <a:t>Prioridade</a:t>
          </a:r>
          <a:endParaRPr lang="pt-BR" sz="2400" b="1">
            <a:effectLst/>
          </a:endParaRPr>
        </a:p>
      </dgm:t>
    </dgm:pt>
    <dgm:pt modelId="{6B6EB177-F978-4675-BEDB-DEEEA4BA51F1}" type="parTrans" cxnId="{E0400481-AA27-49F8-81C7-D5F985BF34B1}">
      <dgm:prSet/>
      <dgm:spPr/>
      <dgm:t>
        <a:bodyPr/>
        <a:lstStyle/>
        <a:p>
          <a:endParaRPr lang="pt-BR"/>
        </a:p>
      </dgm:t>
    </dgm:pt>
    <dgm:pt modelId="{57C61DA6-12AC-4178-AC6D-58EB715ABFFE}" type="sibTrans" cxnId="{E0400481-AA27-49F8-81C7-D5F985BF34B1}">
      <dgm:prSet/>
      <dgm:spPr/>
      <dgm:t>
        <a:bodyPr/>
        <a:lstStyle/>
        <a:p>
          <a:endParaRPr lang="pt-BR"/>
        </a:p>
      </dgm:t>
    </dgm:pt>
    <dgm:pt modelId="{AFE66423-719F-4F52-8EF9-4B927A48C15B}">
      <dgm:prSet phldrT="[Text]"/>
      <dgm:spPr/>
      <dgm:t>
        <a:bodyPr/>
        <a:lstStyle/>
        <a:p>
          <a:r>
            <a:rPr lang="pt-BR" b="1" smtClean="0"/>
            <a:t>Gravidade</a:t>
          </a:r>
          <a:endParaRPr lang="pt-BR" b="1"/>
        </a:p>
      </dgm:t>
    </dgm:pt>
    <dgm:pt modelId="{643A3B2F-E874-418E-B309-481B14B61D56}" type="parTrans" cxnId="{74A44BF7-4270-4F97-BEE5-FE4E82E3923D}">
      <dgm:prSet/>
      <dgm:spPr/>
      <dgm:t>
        <a:bodyPr/>
        <a:lstStyle/>
        <a:p>
          <a:endParaRPr lang="pt-BR"/>
        </a:p>
      </dgm:t>
    </dgm:pt>
    <dgm:pt modelId="{83A53011-54EC-4733-A22A-BF21FF78B5BC}" type="sibTrans" cxnId="{74A44BF7-4270-4F97-BEE5-FE4E82E3923D}">
      <dgm:prSet/>
      <dgm:spPr/>
      <dgm:t>
        <a:bodyPr/>
        <a:lstStyle/>
        <a:p>
          <a:endParaRPr lang="pt-BR"/>
        </a:p>
      </dgm:t>
    </dgm:pt>
    <dgm:pt modelId="{1F833030-E465-40A5-AC16-6C7ED29DB9B8}">
      <dgm:prSet phldrT="[Text]"/>
      <dgm:spPr/>
      <dgm:t>
        <a:bodyPr/>
        <a:lstStyle/>
        <a:p>
          <a:r>
            <a:rPr lang="pt-BR" b="1" smtClean="0"/>
            <a:t>Urgência</a:t>
          </a:r>
          <a:endParaRPr lang="pt-BR" b="1"/>
        </a:p>
      </dgm:t>
    </dgm:pt>
    <dgm:pt modelId="{367AFD77-BFD8-428A-9B7D-47B26542C476}" type="parTrans" cxnId="{9AA672D9-B2C3-44F3-8829-96E8FFD41B23}">
      <dgm:prSet/>
      <dgm:spPr/>
      <dgm:t>
        <a:bodyPr/>
        <a:lstStyle/>
        <a:p>
          <a:endParaRPr lang="pt-BR"/>
        </a:p>
      </dgm:t>
    </dgm:pt>
    <dgm:pt modelId="{84A8FCA9-19C4-4F81-B39C-28C28D606ADD}" type="sibTrans" cxnId="{9AA672D9-B2C3-44F3-8829-96E8FFD41B23}">
      <dgm:prSet/>
      <dgm:spPr/>
      <dgm:t>
        <a:bodyPr/>
        <a:lstStyle/>
        <a:p>
          <a:endParaRPr lang="pt-BR"/>
        </a:p>
      </dgm:t>
    </dgm:pt>
    <dgm:pt modelId="{5AE2ED20-A3BE-4E97-82C1-45E1FCEE1201}">
      <dgm:prSet phldrT="[Text]"/>
      <dgm:spPr/>
      <dgm:t>
        <a:bodyPr/>
        <a:lstStyle/>
        <a:p>
          <a:r>
            <a:rPr lang="pt-BR" b="1" smtClean="0"/>
            <a:t>Tendência</a:t>
          </a:r>
          <a:endParaRPr lang="pt-BR" b="1"/>
        </a:p>
      </dgm:t>
    </dgm:pt>
    <dgm:pt modelId="{4AA3985F-E1EE-4EF2-9E29-4F55F39FB778}" type="parTrans" cxnId="{C22D5ADA-787C-4591-8584-E48D0A9DF391}">
      <dgm:prSet/>
      <dgm:spPr/>
      <dgm:t>
        <a:bodyPr/>
        <a:lstStyle/>
        <a:p>
          <a:endParaRPr lang="pt-BR"/>
        </a:p>
      </dgm:t>
    </dgm:pt>
    <dgm:pt modelId="{B3D51F09-072F-4832-9369-2F1E252980AF}" type="sibTrans" cxnId="{C22D5ADA-787C-4591-8584-E48D0A9DF391}">
      <dgm:prSet/>
      <dgm:spPr/>
      <dgm:t>
        <a:bodyPr/>
        <a:lstStyle/>
        <a:p>
          <a:endParaRPr lang="pt-BR"/>
        </a:p>
      </dgm:t>
    </dgm:pt>
    <dgm:pt modelId="{F184FFAA-48A6-4203-85C0-8C3805C44C10}" type="pres">
      <dgm:prSet presAssocID="{A3199CD9-4E4F-47A0-A454-7B1E3262C20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D1F52C0-F4E3-4137-8B90-C6DF69F5A75B}" type="pres">
      <dgm:prSet presAssocID="{FAF4BFF3-9D57-4C14-B88D-54C863E234DF}" presName="centerShape" presStyleLbl="node0" presStyleIdx="0" presStyleCnt="1"/>
      <dgm:spPr/>
      <dgm:t>
        <a:bodyPr/>
        <a:lstStyle/>
        <a:p>
          <a:endParaRPr lang="pt-BR"/>
        </a:p>
      </dgm:t>
    </dgm:pt>
    <dgm:pt modelId="{9CB74852-F8D3-48B8-954F-6A3AAA83A5BC}" type="pres">
      <dgm:prSet presAssocID="{643A3B2F-E874-418E-B309-481B14B61D56}" presName="parTrans" presStyleLbl="bgSibTrans2D1" presStyleIdx="0" presStyleCnt="3"/>
      <dgm:spPr/>
      <dgm:t>
        <a:bodyPr/>
        <a:lstStyle/>
        <a:p>
          <a:endParaRPr lang="pt-BR"/>
        </a:p>
      </dgm:t>
    </dgm:pt>
    <dgm:pt modelId="{AC0D14AD-AFA6-4889-8B65-5E9B01EF7C9F}" type="pres">
      <dgm:prSet presAssocID="{AFE66423-719F-4F52-8EF9-4B927A48C15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1E896E4-41CA-4B1D-B4B6-F59E4F02BBD7}" type="pres">
      <dgm:prSet presAssocID="{367AFD77-BFD8-428A-9B7D-47B26542C476}" presName="parTrans" presStyleLbl="bgSibTrans2D1" presStyleIdx="1" presStyleCnt="3"/>
      <dgm:spPr/>
      <dgm:t>
        <a:bodyPr/>
        <a:lstStyle/>
        <a:p>
          <a:endParaRPr lang="pt-BR"/>
        </a:p>
      </dgm:t>
    </dgm:pt>
    <dgm:pt modelId="{F2101406-B276-4C92-A949-2D77110506A6}" type="pres">
      <dgm:prSet presAssocID="{1F833030-E465-40A5-AC16-6C7ED29DB9B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225C7B1-4CEC-4938-93A2-727AD29E5569}" type="pres">
      <dgm:prSet presAssocID="{4AA3985F-E1EE-4EF2-9E29-4F55F39FB778}" presName="parTrans" presStyleLbl="bgSibTrans2D1" presStyleIdx="2" presStyleCnt="3"/>
      <dgm:spPr/>
      <dgm:t>
        <a:bodyPr/>
        <a:lstStyle/>
        <a:p>
          <a:endParaRPr lang="pt-BR"/>
        </a:p>
      </dgm:t>
    </dgm:pt>
    <dgm:pt modelId="{4556012D-CB18-48DD-8ED8-4B33DF96EF3C}" type="pres">
      <dgm:prSet presAssocID="{5AE2ED20-A3BE-4E97-82C1-45E1FCEE120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4EDAEDC-1F46-4594-9213-E5AFE6CBF01E}" type="presOf" srcId="{A3199CD9-4E4F-47A0-A454-7B1E3262C20D}" destId="{F184FFAA-48A6-4203-85C0-8C3805C44C10}" srcOrd="0" destOrd="0" presId="urn:microsoft.com/office/officeart/2005/8/layout/radial4"/>
    <dgm:cxn modelId="{9AA672D9-B2C3-44F3-8829-96E8FFD41B23}" srcId="{FAF4BFF3-9D57-4C14-B88D-54C863E234DF}" destId="{1F833030-E465-40A5-AC16-6C7ED29DB9B8}" srcOrd="1" destOrd="0" parTransId="{367AFD77-BFD8-428A-9B7D-47B26542C476}" sibTransId="{84A8FCA9-19C4-4F81-B39C-28C28D606ADD}"/>
    <dgm:cxn modelId="{E0400481-AA27-49F8-81C7-D5F985BF34B1}" srcId="{A3199CD9-4E4F-47A0-A454-7B1E3262C20D}" destId="{FAF4BFF3-9D57-4C14-B88D-54C863E234DF}" srcOrd="0" destOrd="0" parTransId="{6B6EB177-F978-4675-BEDB-DEEEA4BA51F1}" sibTransId="{57C61DA6-12AC-4178-AC6D-58EB715ABFFE}"/>
    <dgm:cxn modelId="{3B327C1B-A1D9-4A73-B75D-DD0DD2E46D80}" type="presOf" srcId="{FAF4BFF3-9D57-4C14-B88D-54C863E234DF}" destId="{7D1F52C0-F4E3-4137-8B90-C6DF69F5A75B}" srcOrd="0" destOrd="0" presId="urn:microsoft.com/office/officeart/2005/8/layout/radial4"/>
    <dgm:cxn modelId="{3110C163-D348-4BB7-A78C-644C36B8E298}" type="presOf" srcId="{1F833030-E465-40A5-AC16-6C7ED29DB9B8}" destId="{F2101406-B276-4C92-A949-2D77110506A6}" srcOrd="0" destOrd="0" presId="urn:microsoft.com/office/officeart/2005/8/layout/radial4"/>
    <dgm:cxn modelId="{C295DED6-6181-453E-B807-ED82C6576268}" type="presOf" srcId="{4AA3985F-E1EE-4EF2-9E29-4F55F39FB778}" destId="{E225C7B1-4CEC-4938-93A2-727AD29E5569}" srcOrd="0" destOrd="0" presId="urn:microsoft.com/office/officeart/2005/8/layout/radial4"/>
    <dgm:cxn modelId="{C9F9BF03-0626-41EC-A4E1-7A5DD51C83E4}" type="presOf" srcId="{367AFD77-BFD8-428A-9B7D-47B26542C476}" destId="{A1E896E4-41CA-4B1D-B4B6-F59E4F02BBD7}" srcOrd="0" destOrd="0" presId="urn:microsoft.com/office/officeart/2005/8/layout/radial4"/>
    <dgm:cxn modelId="{C22D5ADA-787C-4591-8584-E48D0A9DF391}" srcId="{FAF4BFF3-9D57-4C14-B88D-54C863E234DF}" destId="{5AE2ED20-A3BE-4E97-82C1-45E1FCEE1201}" srcOrd="2" destOrd="0" parTransId="{4AA3985F-E1EE-4EF2-9E29-4F55F39FB778}" sibTransId="{B3D51F09-072F-4832-9369-2F1E252980AF}"/>
    <dgm:cxn modelId="{74A44BF7-4270-4F97-BEE5-FE4E82E3923D}" srcId="{FAF4BFF3-9D57-4C14-B88D-54C863E234DF}" destId="{AFE66423-719F-4F52-8EF9-4B927A48C15B}" srcOrd="0" destOrd="0" parTransId="{643A3B2F-E874-418E-B309-481B14B61D56}" sibTransId="{83A53011-54EC-4733-A22A-BF21FF78B5BC}"/>
    <dgm:cxn modelId="{73550403-8231-4D0F-9588-9B39730A0628}" type="presOf" srcId="{AFE66423-719F-4F52-8EF9-4B927A48C15B}" destId="{AC0D14AD-AFA6-4889-8B65-5E9B01EF7C9F}" srcOrd="0" destOrd="0" presId="urn:microsoft.com/office/officeart/2005/8/layout/radial4"/>
    <dgm:cxn modelId="{3B8559B8-7950-41BD-A4F2-6F9DF64CF508}" type="presOf" srcId="{643A3B2F-E874-418E-B309-481B14B61D56}" destId="{9CB74852-F8D3-48B8-954F-6A3AAA83A5BC}" srcOrd="0" destOrd="0" presId="urn:microsoft.com/office/officeart/2005/8/layout/radial4"/>
    <dgm:cxn modelId="{43939DD6-3004-4DBF-BD2B-BD7E59586EDC}" type="presOf" srcId="{5AE2ED20-A3BE-4E97-82C1-45E1FCEE1201}" destId="{4556012D-CB18-48DD-8ED8-4B33DF96EF3C}" srcOrd="0" destOrd="0" presId="urn:microsoft.com/office/officeart/2005/8/layout/radial4"/>
    <dgm:cxn modelId="{2053F941-022C-47E0-9BCC-8EE7E4156418}" type="presParOf" srcId="{F184FFAA-48A6-4203-85C0-8C3805C44C10}" destId="{7D1F52C0-F4E3-4137-8B90-C6DF69F5A75B}" srcOrd="0" destOrd="0" presId="urn:microsoft.com/office/officeart/2005/8/layout/radial4"/>
    <dgm:cxn modelId="{EC634CC0-0CD0-4D11-8048-95A3396E075D}" type="presParOf" srcId="{F184FFAA-48A6-4203-85C0-8C3805C44C10}" destId="{9CB74852-F8D3-48B8-954F-6A3AAA83A5BC}" srcOrd="1" destOrd="0" presId="urn:microsoft.com/office/officeart/2005/8/layout/radial4"/>
    <dgm:cxn modelId="{63A9A845-C940-4CF0-A815-7357D9E9817E}" type="presParOf" srcId="{F184FFAA-48A6-4203-85C0-8C3805C44C10}" destId="{AC0D14AD-AFA6-4889-8B65-5E9B01EF7C9F}" srcOrd="2" destOrd="0" presId="urn:microsoft.com/office/officeart/2005/8/layout/radial4"/>
    <dgm:cxn modelId="{E882BD29-883F-48A0-8A31-1D9744644B7B}" type="presParOf" srcId="{F184FFAA-48A6-4203-85C0-8C3805C44C10}" destId="{A1E896E4-41CA-4B1D-B4B6-F59E4F02BBD7}" srcOrd="3" destOrd="0" presId="urn:microsoft.com/office/officeart/2005/8/layout/radial4"/>
    <dgm:cxn modelId="{E422CA92-4849-4FDA-B6E8-C200C77E6957}" type="presParOf" srcId="{F184FFAA-48A6-4203-85C0-8C3805C44C10}" destId="{F2101406-B276-4C92-A949-2D77110506A6}" srcOrd="4" destOrd="0" presId="urn:microsoft.com/office/officeart/2005/8/layout/radial4"/>
    <dgm:cxn modelId="{6FA5A3C9-50D7-448C-A63B-A016E89C48EB}" type="presParOf" srcId="{F184FFAA-48A6-4203-85C0-8C3805C44C10}" destId="{E225C7B1-4CEC-4938-93A2-727AD29E5569}" srcOrd="5" destOrd="0" presId="urn:microsoft.com/office/officeart/2005/8/layout/radial4"/>
    <dgm:cxn modelId="{EDE12C34-B43C-4002-8724-346318536974}" type="presParOf" srcId="{F184FFAA-48A6-4203-85C0-8C3805C44C10}" destId="{4556012D-CB18-48DD-8ED8-4B33DF96EF3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2C4709D-6C84-4472-87F0-DA6305A42EBF}" type="doc">
      <dgm:prSet loTypeId="urn:microsoft.com/office/officeart/2005/8/layout/vList5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pt-BR"/>
        </a:p>
      </dgm:t>
    </dgm:pt>
    <dgm:pt modelId="{AC90FFB4-23BF-480C-90D2-647B658F6821}">
      <dgm:prSet phldrT="[Text]"/>
      <dgm:spPr/>
      <dgm:t>
        <a:bodyPr/>
        <a:lstStyle/>
        <a:p>
          <a:r>
            <a:rPr lang="pt-BR" smtClean="0"/>
            <a:t>Gravidade</a:t>
          </a:r>
        </a:p>
      </dgm:t>
    </dgm:pt>
    <dgm:pt modelId="{4F95D109-3E03-4714-9B13-E751871500C5}" type="parTrans" cxnId="{5E8F6F63-48ED-4E3B-B490-783E1D26492A}">
      <dgm:prSet/>
      <dgm:spPr/>
      <dgm:t>
        <a:bodyPr/>
        <a:lstStyle/>
        <a:p>
          <a:endParaRPr lang="pt-BR"/>
        </a:p>
      </dgm:t>
    </dgm:pt>
    <dgm:pt modelId="{8B0F4415-DB1B-49AD-83EC-38BCCFE281CC}" type="sibTrans" cxnId="{5E8F6F63-48ED-4E3B-B490-783E1D26492A}">
      <dgm:prSet/>
      <dgm:spPr/>
      <dgm:t>
        <a:bodyPr/>
        <a:lstStyle/>
        <a:p>
          <a:endParaRPr lang="pt-BR"/>
        </a:p>
      </dgm:t>
    </dgm:pt>
    <dgm:pt modelId="{EC643E0A-C1E2-4A72-8552-479738E2A58D}">
      <dgm:prSet phldrT="[Text]"/>
      <dgm:spPr/>
      <dgm:t>
        <a:bodyPr/>
        <a:lstStyle/>
        <a:p>
          <a:pPr algn="just"/>
          <a:r>
            <a:rPr lang="pt-BR" smtClean="0"/>
            <a:t>Custo por não agir</a:t>
          </a:r>
          <a:endParaRPr lang="pt-BR"/>
        </a:p>
      </dgm:t>
    </dgm:pt>
    <dgm:pt modelId="{FE88EB4A-AF79-4014-86C6-0CB3F0792632}" type="parTrans" cxnId="{D2BB648E-0BE2-427D-AF61-DDA6A1AE3425}">
      <dgm:prSet/>
      <dgm:spPr/>
      <dgm:t>
        <a:bodyPr/>
        <a:lstStyle/>
        <a:p>
          <a:endParaRPr lang="pt-BR"/>
        </a:p>
      </dgm:t>
    </dgm:pt>
    <dgm:pt modelId="{A7517E95-0E32-4486-8FDB-5CDB9B13A059}" type="sibTrans" cxnId="{D2BB648E-0BE2-427D-AF61-DDA6A1AE3425}">
      <dgm:prSet/>
      <dgm:spPr/>
      <dgm:t>
        <a:bodyPr/>
        <a:lstStyle/>
        <a:p>
          <a:endParaRPr lang="pt-BR"/>
        </a:p>
      </dgm:t>
    </dgm:pt>
    <dgm:pt modelId="{72EE8CB0-448F-4986-9EBC-4854FC5CB6D1}">
      <dgm:prSet phldrT="[Text]"/>
      <dgm:spPr/>
      <dgm:t>
        <a:bodyPr/>
        <a:lstStyle/>
        <a:p>
          <a:r>
            <a:rPr lang="pt-BR" smtClean="0"/>
            <a:t>Urgência</a:t>
          </a:r>
          <a:endParaRPr lang="pt-BR"/>
        </a:p>
      </dgm:t>
    </dgm:pt>
    <dgm:pt modelId="{D8C5A664-4BA7-4380-BEE5-C4370BDDDB56}" type="parTrans" cxnId="{DC0F6558-F7B1-4725-AA97-8EFA21D82620}">
      <dgm:prSet/>
      <dgm:spPr/>
      <dgm:t>
        <a:bodyPr/>
        <a:lstStyle/>
        <a:p>
          <a:endParaRPr lang="pt-BR"/>
        </a:p>
      </dgm:t>
    </dgm:pt>
    <dgm:pt modelId="{924131AA-8365-4536-B7FF-D7661097B68F}" type="sibTrans" cxnId="{DC0F6558-F7B1-4725-AA97-8EFA21D82620}">
      <dgm:prSet/>
      <dgm:spPr/>
      <dgm:t>
        <a:bodyPr/>
        <a:lstStyle/>
        <a:p>
          <a:endParaRPr lang="pt-BR"/>
        </a:p>
      </dgm:t>
    </dgm:pt>
    <dgm:pt modelId="{5D829EB6-C4A5-4724-B53F-3E6E9228443C}">
      <dgm:prSet phldrT="[Text]"/>
      <dgm:spPr/>
      <dgm:t>
        <a:bodyPr/>
        <a:lstStyle/>
        <a:p>
          <a:pPr algn="just"/>
          <a:r>
            <a:rPr lang="pt-BR" smtClean="0"/>
            <a:t>Prazo necessário para agir</a:t>
          </a:r>
          <a:endParaRPr lang="pt-BR"/>
        </a:p>
      </dgm:t>
    </dgm:pt>
    <dgm:pt modelId="{42992902-8B8F-495E-991A-C12CBDD8CDA6}" type="parTrans" cxnId="{1A78ABF4-094A-4FFB-8496-95837B5BD503}">
      <dgm:prSet/>
      <dgm:spPr/>
      <dgm:t>
        <a:bodyPr/>
        <a:lstStyle/>
        <a:p>
          <a:endParaRPr lang="pt-BR"/>
        </a:p>
      </dgm:t>
    </dgm:pt>
    <dgm:pt modelId="{1C2251D7-8289-4C04-B942-85A4A34863DC}" type="sibTrans" cxnId="{1A78ABF4-094A-4FFB-8496-95837B5BD503}">
      <dgm:prSet/>
      <dgm:spPr/>
      <dgm:t>
        <a:bodyPr/>
        <a:lstStyle/>
        <a:p>
          <a:endParaRPr lang="pt-BR"/>
        </a:p>
      </dgm:t>
    </dgm:pt>
    <dgm:pt modelId="{1EC8F3A9-528E-44FE-8583-69D470594608}">
      <dgm:prSet phldrT="[Text]"/>
      <dgm:spPr/>
      <dgm:t>
        <a:bodyPr/>
        <a:lstStyle/>
        <a:p>
          <a:r>
            <a:rPr lang="pt-BR" smtClean="0"/>
            <a:t>Tendência</a:t>
          </a:r>
          <a:endParaRPr lang="pt-BR"/>
        </a:p>
      </dgm:t>
    </dgm:pt>
    <dgm:pt modelId="{21DBB87C-C149-4BF2-A5E5-1F70A85949B2}" type="parTrans" cxnId="{CC7D624E-764D-46E1-B2EC-3EDCA0754022}">
      <dgm:prSet/>
      <dgm:spPr/>
      <dgm:t>
        <a:bodyPr/>
        <a:lstStyle/>
        <a:p>
          <a:endParaRPr lang="pt-BR"/>
        </a:p>
      </dgm:t>
    </dgm:pt>
    <dgm:pt modelId="{5D3892EB-41B3-4DB5-94F1-F3D70C7FA67E}" type="sibTrans" cxnId="{CC7D624E-764D-46E1-B2EC-3EDCA0754022}">
      <dgm:prSet/>
      <dgm:spPr/>
      <dgm:t>
        <a:bodyPr/>
        <a:lstStyle/>
        <a:p>
          <a:endParaRPr lang="pt-BR"/>
        </a:p>
      </dgm:t>
    </dgm:pt>
    <dgm:pt modelId="{52EEFFC3-8C31-4911-80CD-6A26130F6029}">
      <dgm:prSet phldrT="[Text]"/>
      <dgm:spPr/>
      <dgm:t>
        <a:bodyPr/>
        <a:lstStyle/>
        <a:p>
          <a:pPr algn="just"/>
          <a:r>
            <a:rPr lang="pt-BR" smtClean="0"/>
            <a:t>Grau de propensão em agravar</a:t>
          </a:r>
          <a:endParaRPr lang="pt-BR"/>
        </a:p>
      </dgm:t>
    </dgm:pt>
    <dgm:pt modelId="{1A91A443-9EBF-41D7-96FC-580E4D4132FD}" type="parTrans" cxnId="{D0C79F9E-4C79-4460-8DC6-02CF24E6FE58}">
      <dgm:prSet/>
      <dgm:spPr/>
      <dgm:t>
        <a:bodyPr/>
        <a:lstStyle/>
        <a:p>
          <a:endParaRPr lang="pt-BR"/>
        </a:p>
      </dgm:t>
    </dgm:pt>
    <dgm:pt modelId="{D8EB7E92-5316-42E6-9556-021629E386D2}" type="sibTrans" cxnId="{D0C79F9E-4C79-4460-8DC6-02CF24E6FE58}">
      <dgm:prSet/>
      <dgm:spPr/>
      <dgm:t>
        <a:bodyPr/>
        <a:lstStyle/>
        <a:p>
          <a:endParaRPr lang="pt-BR"/>
        </a:p>
      </dgm:t>
    </dgm:pt>
    <dgm:pt modelId="{CF3F8C1E-A05C-4A73-A3E6-56989CB4DD62}">
      <dgm:prSet phldrT="[Text]"/>
      <dgm:spPr/>
      <dgm:t>
        <a:bodyPr/>
        <a:lstStyle/>
        <a:p>
          <a:pPr algn="just"/>
          <a:r>
            <a:rPr lang="pt-BR" smtClean="0"/>
            <a:t>Qual a gravidade do prejuízo ou da dificuldade?</a:t>
          </a:r>
          <a:endParaRPr lang="pt-BR"/>
        </a:p>
      </dgm:t>
    </dgm:pt>
    <dgm:pt modelId="{006E5393-65D2-4140-8477-FA9DAA6300DD}" type="parTrans" cxnId="{CE172E8A-8A6D-489A-88D9-D3A86B2B01A6}">
      <dgm:prSet/>
      <dgm:spPr/>
      <dgm:t>
        <a:bodyPr/>
        <a:lstStyle/>
        <a:p>
          <a:endParaRPr lang="pt-BR"/>
        </a:p>
      </dgm:t>
    </dgm:pt>
    <dgm:pt modelId="{2DB20084-EDC3-41CE-88FE-B3C0698E9F1E}" type="sibTrans" cxnId="{CE172E8A-8A6D-489A-88D9-D3A86B2B01A6}">
      <dgm:prSet/>
      <dgm:spPr/>
      <dgm:t>
        <a:bodyPr/>
        <a:lstStyle/>
        <a:p>
          <a:endParaRPr lang="pt-BR"/>
        </a:p>
      </dgm:t>
    </dgm:pt>
    <dgm:pt modelId="{21BCB3FB-2D3C-47D8-B55C-3AA1B1AC5B2D}">
      <dgm:prSet phldrT="[Text]"/>
      <dgm:spPr/>
      <dgm:t>
        <a:bodyPr/>
        <a:lstStyle/>
        <a:p>
          <a:pPr algn="just"/>
          <a:r>
            <a:rPr lang="pt-BR" smtClean="0"/>
            <a:t>Qual a urgência da ação?</a:t>
          </a:r>
          <a:endParaRPr lang="pt-BR"/>
        </a:p>
      </dgm:t>
    </dgm:pt>
    <dgm:pt modelId="{DCEE906D-D51A-4300-BFDB-2ED67A857779}" type="parTrans" cxnId="{EA91A8F0-5B73-4EDE-BF07-1B68F1B8BCA0}">
      <dgm:prSet/>
      <dgm:spPr/>
      <dgm:t>
        <a:bodyPr/>
        <a:lstStyle/>
        <a:p>
          <a:endParaRPr lang="pt-BR"/>
        </a:p>
      </dgm:t>
    </dgm:pt>
    <dgm:pt modelId="{A8D283FF-02C4-4313-B6F1-D0EB23827B1A}" type="sibTrans" cxnId="{EA91A8F0-5B73-4EDE-BF07-1B68F1B8BCA0}">
      <dgm:prSet/>
      <dgm:spPr/>
      <dgm:t>
        <a:bodyPr/>
        <a:lstStyle/>
        <a:p>
          <a:endParaRPr lang="pt-BR"/>
        </a:p>
      </dgm:t>
    </dgm:pt>
    <dgm:pt modelId="{0FA14F32-5C33-4F97-8E72-1A460932BA61}">
      <dgm:prSet phldrT="[Text]"/>
      <dgm:spPr/>
      <dgm:t>
        <a:bodyPr/>
        <a:lstStyle/>
        <a:p>
          <a:pPr algn="just"/>
          <a:r>
            <a:rPr lang="pt-BR" smtClean="0"/>
            <a:t>Qual a tendência de agravamento do problema se nada for feito?</a:t>
          </a:r>
          <a:endParaRPr lang="pt-BR"/>
        </a:p>
      </dgm:t>
    </dgm:pt>
    <dgm:pt modelId="{6E388FD8-FEF7-4113-8817-78A01577B9CC}" type="parTrans" cxnId="{95476CF6-7BA8-45E5-BD91-ECEA786AE775}">
      <dgm:prSet/>
      <dgm:spPr/>
      <dgm:t>
        <a:bodyPr/>
        <a:lstStyle/>
        <a:p>
          <a:endParaRPr lang="pt-BR"/>
        </a:p>
      </dgm:t>
    </dgm:pt>
    <dgm:pt modelId="{A688861D-5868-427B-90AF-8C421559D14D}" type="sibTrans" cxnId="{95476CF6-7BA8-45E5-BD91-ECEA786AE775}">
      <dgm:prSet/>
      <dgm:spPr/>
      <dgm:t>
        <a:bodyPr/>
        <a:lstStyle/>
        <a:p>
          <a:endParaRPr lang="pt-BR"/>
        </a:p>
      </dgm:t>
    </dgm:pt>
    <dgm:pt modelId="{60082DC3-2355-4EBF-B581-563B2A2E1C12}" type="pres">
      <dgm:prSet presAssocID="{52C4709D-6C84-4472-87F0-DA6305A42E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55B62B8-8ACD-4D00-88B0-E7181B888AE0}" type="pres">
      <dgm:prSet presAssocID="{AC90FFB4-23BF-480C-90D2-647B658F6821}" presName="linNode" presStyleCnt="0"/>
      <dgm:spPr/>
    </dgm:pt>
    <dgm:pt modelId="{83232AD0-D9CF-44AA-9C85-EFFAF51439F9}" type="pres">
      <dgm:prSet presAssocID="{AC90FFB4-23BF-480C-90D2-647B658F682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76AB63-8B11-4375-B2FD-8D32DADBE155}" type="pres">
      <dgm:prSet presAssocID="{AC90FFB4-23BF-480C-90D2-647B658F6821}" presName="descendantText" presStyleLbl="alignAccFollowNode1" presStyleIdx="0" presStyleCnt="3" custScaleX="16436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BD1975-4E5C-46F5-B067-9F0528C08BE1}" type="pres">
      <dgm:prSet presAssocID="{8B0F4415-DB1B-49AD-83EC-38BCCFE281CC}" presName="sp" presStyleCnt="0"/>
      <dgm:spPr/>
    </dgm:pt>
    <dgm:pt modelId="{576AE533-F9BB-4B81-BBE9-B5F1E8DB8BF6}" type="pres">
      <dgm:prSet presAssocID="{72EE8CB0-448F-4986-9EBC-4854FC5CB6D1}" presName="linNode" presStyleCnt="0"/>
      <dgm:spPr/>
    </dgm:pt>
    <dgm:pt modelId="{27652CBF-CC27-4707-877A-AB361A434569}" type="pres">
      <dgm:prSet presAssocID="{72EE8CB0-448F-4986-9EBC-4854FC5CB6D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2666C1-90D3-4FD0-9D87-6F7F31BF77C3}" type="pres">
      <dgm:prSet presAssocID="{72EE8CB0-448F-4986-9EBC-4854FC5CB6D1}" presName="descendantText" presStyleLbl="alignAccFollowNode1" presStyleIdx="1" presStyleCnt="3" custScaleX="16436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80DE84-FED6-4B4F-BC5C-34BB53CB1FE9}" type="pres">
      <dgm:prSet presAssocID="{924131AA-8365-4536-B7FF-D7661097B68F}" presName="sp" presStyleCnt="0"/>
      <dgm:spPr/>
    </dgm:pt>
    <dgm:pt modelId="{7553132C-ECFE-4B95-9CC3-C71FE4945A76}" type="pres">
      <dgm:prSet presAssocID="{1EC8F3A9-528E-44FE-8583-69D470594608}" presName="linNode" presStyleCnt="0"/>
      <dgm:spPr/>
    </dgm:pt>
    <dgm:pt modelId="{80A0E641-A065-4EC2-965E-8E727604CBE6}" type="pres">
      <dgm:prSet presAssocID="{1EC8F3A9-528E-44FE-8583-69D47059460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837F793-96A0-4190-BD53-F73A10892D44}" type="pres">
      <dgm:prSet presAssocID="{1EC8F3A9-528E-44FE-8583-69D470594608}" presName="descendantText" presStyleLbl="alignAccFollowNode1" presStyleIdx="2" presStyleCnt="3" custScaleX="1641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9C124BA-EF9D-466A-9F90-371C01F4CD24}" type="presOf" srcId="{52C4709D-6C84-4472-87F0-DA6305A42EBF}" destId="{60082DC3-2355-4EBF-B581-563B2A2E1C12}" srcOrd="0" destOrd="0" presId="urn:microsoft.com/office/officeart/2005/8/layout/vList5"/>
    <dgm:cxn modelId="{CE172E8A-8A6D-489A-88D9-D3A86B2B01A6}" srcId="{AC90FFB4-23BF-480C-90D2-647B658F6821}" destId="{CF3F8C1E-A05C-4A73-A3E6-56989CB4DD62}" srcOrd="1" destOrd="0" parTransId="{006E5393-65D2-4140-8477-FA9DAA6300DD}" sibTransId="{2DB20084-EDC3-41CE-88FE-B3C0698E9F1E}"/>
    <dgm:cxn modelId="{14C2415E-5EDA-42E9-8A67-B6E71E6BE4D6}" type="presOf" srcId="{AC90FFB4-23BF-480C-90D2-647B658F6821}" destId="{83232AD0-D9CF-44AA-9C85-EFFAF51439F9}" srcOrd="0" destOrd="0" presId="urn:microsoft.com/office/officeart/2005/8/layout/vList5"/>
    <dgm:cxn modelId="{D0C79F9E-4C79-4460-8DC6-02CF24E6FE58}" srcId="{1EC8F3A9-528E-44FE-8583-69D470594608}" destId="{52EEFFC3-8C31-4911-80CD-6A26130F6029}" srcOrd="0" destOrd="0" parTransId="{1A91A443-9EBF-41D7-96FC-580E4D4132FD}" sibTransId="{D8EB7E92-5316-42E6-9556-021629E386D2}"/>
    <dgm:cxn modelId="{DC0F6558-F7B1-4725-AA97-8EFA21D82620}" srcId="{52C4709D-6C84-4472-87F0-DA6305A42EBF}" destId="{72EE8CB0-448F-4986-9EBC-4854FC5CB6D1}" srcOrd="1" destOrd="0" parTransId="{D8C5A664-4BA7-4380-BEE5-C4370BDDDB56}" sibTransId="{924131AA-8365-4536-B7FF-D7661097B68F}"/>
    <dgm:cxn modelId="{1423D92F-CD53-4E08-90E6-419B2466DDE3}" type="presOf" srcId="{CF3F8C1E-A05C-4A73-A3E6-56989CB4DD62}" destId="{9876AB63-8B11-4375-B2FD-8D32DADBE155}" srcOrd="0" destOrd="1" presId="urn:microsoft.com/office/officeart/2005/8/layout/vList5"/>
    <dgm:cxn modelId="{CF49C896-CFE8-4E28-9713-4AC5CC3F1780}" type="presOf" srcId="{21BCB3FB-2D3C-47D8-B55C-3AA1B1AC5B2D}" destId="{302666C1-90D3-4FD0-9D87-6F7F31BF77C3}" srcOrd="0" destOrd="1" presId="urn:microsoft.com/office/officeart/2005/8/layout/vList5"/>
    <dgm:cxn modelId="{2FD06529-6B7D-41E7-BE48-F38CE50C927D}" type="presOf" srcId="{5D829EB6-C4A5-4724-B53F-3E6E9228443C}" destId="{302666C1-90D3-4FD0-9D87-6F7F31BF77C3}" srcOrd="0" destOrd="0" presId="urn:microsoft.com/office/officeart/2005/8/layout/vList5"/>
    <dgm:cxn modelId="{CC7D624E-764D-46E1-B2EC-3EDCA0754022}" srcId="{52C4709D-6C84-4472-87F0-DA6305A42EBF}" destId="{1EC8F3A9-528E-44FE-8583-69D470594608}" srcOrd="2" destOrd="0" parTransId="{21DBB87C-C149-4BF2-A5E5-1F70A85949B2}" sibTransId="{5D3892EB-41B3-4DB5-94F1-F3D70C7FA67E}"/>
    <dgm:cxn modelId="{E0B643EE-63BE-4811-B6A4-AF8CFF023743}" type="presOf" srcId="{EC643E0A-C1E2-4A72-8552-479738E2A58D}" destId="{9876AB63-8B11-4375-B2FD-8D32DADBE155}" srcOrd="0" destOrd="0" presId="urn:microsoft.com/office/officeart/2005/8/layout/vList5"/>
    <dgm:cxn modelId="{1A78ABF4-094A-4FFB-8496-95837B5BD503}" srcId="{72EE8CB0-448F-4986-9EBC-4854FC5CB6D1}" destId="{5D829EB6-C4A5-4724-B53F-3E6E9228443C}" srcOrd="0" destOrd="0" parTransId="{42992902-8B8F-495E-991A-C12CBDD8CDA6}" sibTransId="{1C2251D7-8289-4C04-B942-85A4A34863DC}"/>
    <dgm:cxn modelId="{95476CF6-7BA8-45E5-BD91-ECEA786AE775}" srcId="{1EC8F3A9-528E-44FE-8583-69D470594608}" destId="{0FA14F32-5C33-4F97-8E72-1A460932BA61}" srcOrd="1" destOrd="0" parTransId="{6E388FD8-FEF7-4113-8817-78A01577B9CC}" sibTransId="{A688861D-5868-427B-90AF-8C421559D14D}"/>
    <dgm:cxn modelId="{352189FA-13A1-4C88-892A-D921298B72FB}" type="presOf" srcId="{1EC8F3A9-528E-44FE-8583-69D470594608}" destId="{80A0E641-A065-4EC2-965E-8E727604CBE6}" srcOrd="0" destOrd="0" presId="urn:microsoft.com/office/officeart/2005/8/layout/vList5"/>
    <dgm:cxn modelId="{4E85AEB6-20A5-4791-8DB5-9820B3CBFB8D}" type="presOf" srcId="{72EE8CB0-448F-4986-9EBC-4854FC5CB6D1}" destId="{27652CBF-CC27-4707-877A-AB361A434569}" srcOrd="0" destOrd="0" presId="urn:microsoft.com/office/officeart/2005/8/layout/vList5"/>
    <dgm:cxn modelId="{EA91A8F0-5B73-4EDE-BF07-1B68F1B8BCA0}" srcId="{72EE8CB0-448F-4986-9EBC-4854FC5CB6D1}" destId="{21BCB3FB-2D3C-47D8-B55C-3AA1B1AC5B2D}" srcOrd="1" destOrd="0" parTransId="{DCEE906D-D51A-4300-BFDB-2ED67A857779}" sibTransId="{A8D283FF-02C4-4313-B6F1-D0EB23827B1A}"/>
    <dgm:cxn modelId="{24E99061-1EE4-4AB3-B932-863769659C85}" type="presOf" srcId="{0FA14F32-5C33-4F97-8E72-1A460932BA61}" destId="{A837F793-96A0-4190-BD53-F73A10892D44}" srcOrd="0" destOrd="1" presId="urn:microsoft.com/office/officeart/2005/8/layout/vList5"/>
    <dgm:cxn modelId="{D2BB648E-0BE2-427D-AF61-DDA6A1AE3425}" srcId="{AC90FFB4-23BF-480C-90D2-647B658F6821}" destId="{EC643E0A-C1E2-4A72-8552-479738E2A58D}" srcOrd="0" destOrd="0" parTransId="{FE88EB4A-AF79-4014-86C6-0CB3F0792632}" sibTransId="{A7517E95-0E32-4486-8FDB-5CDB9B13A059}"/>
    <dgm:cxn modelId="{03DBFABE-98E5-40B7-ACD9-6B9830182933}" type="presOf" srcId="{52EEFFC3-8C31-4911-80CD-6A26130F6029}" destId="{A837F793-96A0-4190-BD53-F73A10892D44}" srcOrd="0" destOrd="0" presId="urn:microsoft.com/office/officeart/2005/8/layout/vList5"/>
    <dgm:cxn modelId="{5E8F6F63-48ED-4E3B-B490-783E1D26492A}" srcId="{52C4709D-6C84-4472-87F0-DA6305A42EBF}" destId="{AC90FFB4-23BF-480C-90D2-647B658F6821}" srcOrd="0" destOrd="0" parTransId="{4F95D109-3E03-4714-9B13-E751871500C5}" sibTransId="{8B0F4415-DB1B-49AD-83EC-38BCCFE281CC}"/>
    <dgm:cxn modelId="{299DB743-C703-435B-8331-029E3C89B7C8}" type="presParOf" srcId="{60082DC3-2355-4EBF-B581-563B2A2E1C12}" destId="{C55B62B8-8ACD-4D00-88B0-E7181B888AE0}" srcOrd="0" destOrd="0" presId="urn:microsoft.com/office/officeart/2005/8/layout/vList5"/>
    <dgm:cxn modelId="{E4ADA57F-1963-4FC8-80B5-E25AB732AB30}" type="presParOf" srcId="{C55B62B8-8ACD-4D00-88B0-E7181B888AE0}" destId="{83232AD0-D9CF-44AA-9C85-EFFAF51439F9}" srcOrd="0" destOrd="0" presId="urn:microsoft.com/office/officeart/2005/8/layout/vList5"/>
    <dgm:cxn modelId="{1C65201E-29C7-44AD-A8D0-A75CB8901D46}" type="presParOf" srcId="{C55B62B8-8ACD-4D00-88B0-E7181B888AE0}" destId="{9876AB63-8B11-4375-B2FD-8D32DADBE155}" srcOrd="1" destOrd="0" presId="urn:microsoft.com/office/officeart/2005/8/layout/vList5"/>
    <dgm:cxn modelId="{64BEC44D-83B4-4F27-9AE1-B18BF7DB42E7}" type="presParOf" srcId="{60082DC3-2355-4EBF-B581-563B2A2E1C12}" destId="{27BD1975-4E5C-46F5-B067-9F0528C08BE1}" srcOrd="1" destOrd="0" presId="urn:microsoft.com/office/officeart/2005/8/layout/vList5"/>
    <dgm:cxn modelId="{76359211-4BED-404D-BF5D-97E82F994D62}" type="presParOf" srcId="{60082DC3-2355-4EBF-B581-563B2A2E1C12}" destId="{576AE533-F9BB-4B81-BBE9-B5F1E8DB8BF6}" srcOrd="2" destOrd="0" presId="urn:microsoft.com/office/officeart/2005/8/layout/vList5"/>
    <dgm:cxn modelId="{498DFEC7-5DDE-45F0-BF50-BA8BE60458C7}" type="presParOf" srcId="{576AE533-F9BB-4B81-BBE9-B5F1E8DB8BF6}" destId="{27652CBF-CC27-4707-877A-AB361A434569}" srcOrd="0" destOrd="0" presId="urn:microsoft.com/office/officeart/2005/8/layout/vList5"/>
    <dgm:cxn modelId="{3786B011-6393-4B6E-B6C7-8F6C3CAF01EE}" type="presParOf" srcId="{576AE533-F9BB-4B81-BBE9-B5F1E8DB8BF6}" destId="{302666C1-90D3-4FD0-9D87-6F7F31BF77C3}" srcOrd="1" destOrd="0" presId="urn:microsoft.com/office/officeart/2005/8/layout/vList5"/>
    <dgm:cxn modelId="{667381B3-2633-47D9-845F-09277E21725A}" type="presParOf" srcId="{60082DC3-2355-4EBF-B581-563B2A2E1C12}" destId="{ED80DE84-FED6-4B4F-BC5C-34BB53CB1FE9}" srcOrd="3" destOrd="0" presId="urn:microsoft.com/office/officeart/2005/8/layout/vList5"/>
    <dgm:cxn modelId="{FE50A70A-818A-4D80-AAE8-757E4AC81320}" type="presParOf" srcId="{60082DC3-2355-4EBF-B581-563B2A2E1C12}" destId="{7553132C-ECFE-4B95-9CC3-C71FE4945A76}" srcOrd="4" destOrd="0" presId="urn:microsoft.com/office/officeart/2005/8/layout/vList5"/>
    <dgm:cxn modelId="{45EA377D-1C51-4561-A82C-911E56131B4F}" type="presParOf" srcId="{7553132C-ECFE-4B95-9CC3-C71FE4945A76}" destId="{80A0E641-A065-4EC2-965E-8E727604CBE6}" srcOrd="0" destOrd="0" presId="urn:microsoft.com/office/officeart/2005/8/layout/vList5"/>
    <dgm:cxn modelId="{B151C89F-B7AC-4445-9C41-FD2D4141190C}" type="presParOf" srcId="{7553132C-ECFE-4B95-9CC3-C71FE4945A76}" destId="{A837F793-96A0-4190-BD53-F73A10892D4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0F09545-BDF2-4260-9BEA-BD6528C77A1F}" type="doc">
      <dgm:prSet loTypeId="urn:microsoft.com/office/officeart/2005/8/layout/vList5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pt-BR"/>
        </a:p>
      </dgm:t>
    </dgm:pt>
    <dgm:pt modelId="{C0B70D88-0F16-4CA2-89E0-55F8A2C803DC}">
      <dgm:prSet phldrT="[Text]"/>
      <dgm:spPr/>
      <dgm:t>
        <a:bodyPr/>
        <a:lstStyle/>
        <a:p>
          <a:r>
            <a:rPr lang="pt-BR" smtClean="0"/>
            <a:t>Gravidade</a:t>
          </a:r>
          <a:endParaRPr lang="pt-BR"/>
        </a:p>
      </dgm:t>
    </dgm:pt>
    <dgm:pt modelId="{57E9C4DA-ED72-48CD-87A2-401EF7C54C28}" type="parTrans" cxnId="{6389F664-957A-453D-840D-B8048E7204D8}">
      <dgm:prSet/>
      <dgm:spPr/>
      <dgm:t>
        <a:bodyPr/>
        <a:lstStyle/>
        <a:p>
          <a:endParaRPr lang="pt-BR"/>
        </a:p>
      </dgm:t>
    </dgm:pt>
    <dgm:pt modelId="{A0B80195-7B12-4291-B40C-5BE01E3A3027}" type="sibTrans" cxnId="{6389F664-957A-453D-840D-B8048E7204D8}">
      <dgm:prSet/>
      <dgm:spPr/>
      <dgm:t>
        <a:bodyPr/>
        <a:lstStyle/>
        <a:p>
          <a:endParaRPr lang="pt-BR"/>
        </a:p>
      </dgm:t>
    </dgm:pt>
    <dgm:pt modelId="{BDD484DB-5D7F-4AE5-B1EE-FF65130998AC}">
      <dgm:prSet phldrT="[Text]" custT="1"/>
      <dgm:spPr/>
      <dgm:t>
        <a:bodyPr/>
        <a:lstStyle/>
        <a:p>
          <a:pPr algn="l"/>
          <a:r>
            <a:rPr lang="pt-BR" sz="1800" b="0" smtClean="0"/>
            <a:t>5 = extremamente grave</a:t>
          </a:r>
          <a:endParaRPr lang="pt-BR" sz="1800" b="0"/>
        </a:p>
      </dgm:t>
    </dgm:pt>
    <dgm:pt modelId="{C55655BA-B044-4B0F-A134-20FFBBD448F0}" type="parTrans" cxnId="{840FB036-1EEC-4C40-AE6A-78F6AB925219}">
      <dgm:prSet/>
      <dgm:spPr/>
      <dgm:t>
        <a:bodyPr/>
        <a:lstStyle/>
        <a:p>
          <a:endParaRPr lang="pt-BR"/>
        </a:p>
      </dgm:t>
    </dgm:pt>
    <dgm:pt modelId="{A9BD2CD7-FE01-422B-80BD-5A9003CC6010}" type="sibTrans" cxnId="{840FB036-1EEC-4C40-AE6A-78F6AB925219}">
      <dgm:prSet/>
      <dgm:spPr/>
      <dgm:t>
        <a:bodyPr/>
        <a:lstStyle/>
        <a:p>
          <a:endParaRPr lang="pt-BR"/>
        </a:p>
      </dgm:t>
    </dgm:pt>
    <dgm:pt modelId="{4DB741C0-F53F-4EEF-80FB-6FA3C914BFD1}">
      <dgm:prSet phldrT="[Text]"/>
      <dgm:spPr/>
      <dgm:t>
        <a:bodyPr/>
        <a:lstStyle/>
        <a:p>
          <a:r>
            <a:rPr lang="pt-BR" smtClean="0"/>
            <a:t>Urgência</a:t>
          </a:r>
          <a:endParaRPr lang="pt-BR"/>
        </a:p>
      </dgm:t>
    </dgm:pt>
    <dgm:pt modelId="{B0C4C607-72A0-4472-990D-34E08ED7549D}" type="parTrans" cxnId="{C58F8D25-27C0-4598-8AAC-E9505697A102}">
      <dgm:prSet/>
      <dgm:spPr/>
      <dgm:t>
        <a:bodyPr/>
        <a:lstStyle/>
        <a:p>
          <a:endParaRPr lang="pt-BR"/>
        </a:p>
      </dgm:t>
    </dgm:pt>
    <dgm:pt modelId="{424B8D6F-3DCD-4121-82AB-EA376A37FEC2}" type="sibTrans" cxnId="{C58F8D25-27C0-4598-8AAC-E9505697A102}">
      <dgm:prSet/>
      <dgm:spPr/>
      <dgm:t>
        <a:bodyPr/>
        <a:lstStyle/>
        <a:p>
          <a:endParaRPr lang="pt-BR"/>
        </a:p>
      </dgm:t>
    </dgm:pt>
    <dgm:pt modelId="{8C551672-0FCB-4289-9C7D-99F3A6689C00}">
      <dgm:prSet phldrT="[Text]" custT="1"/>
      <dgm:spPr/>
      <dgm:t>
        <a:bodyPr/>
        <a:lstStyle/>
        <a:p>
          <a:r>
            <a:rPr lang="pt-BR" sz="1800" b="0" smtClean="0"/>
            <a:t>5 = imediata</a:t>
          </a:r>
          <a:endParaRPr lang="pt-BR" sz="1800" b="0"/>
        </a:p>
      </dgm:t>
    </dgm:pt>
    <dgm:pt modelId="{CD4437DD-A124-49E7-836D-B85AD1A750A2}" type="parTrans" cxnId="{623949BA-0687-4DB6-BBCD-90410AFA5209}">
      <dgm:prSet/>
      <dgm:spPr/>
      <dgm:t>
        <a:bodyPr/>
        <a:lstStyle/>
        <a:p>
          <a:endParaRPr lang="pt-BR"/>
        </a:p>
      </dgm:t>
    </dgm:pt>
    <dgm:pt modelId="{D0D98538-7887-4BA2-ADA2-7CAF4EB46B32}" type="sibTrans" cxnId="{623949BA-0687-4DB6-BBCD-90410AFA5209}">
      <dgm:prSet/>
      <dgm:spPr/>
      <dgm:t>
        <a:bodyPr/>
        <a:lstStyle/>
        <a:p>
          <a:endParaRPr lang="pt-BR"/>
        </a:p>
      </dgm:t>
    </dgm:pt>
    <dgm:pt modelId="{D248EFF5-B370-4A7E-861F-87E09D1874C1}">
      <dgm:prSet phldrT="[Text]"/>
      <dgm:spPr/>
      <dgm:t>
        <a:bodyPr/>
        <a:lstStyle/>
        <a:p>
          <a:r>
            <a:rPr lang="pt-BR" smtClean="0"/>
            <a:t>Tendência</a:t>
          </a:r>
          <a:endParaRPr lang="pt-BR"/>
        </a:p>
      </dgm:t>
    </dgm:pt>
    <dgm:pt modelId="{3C2BAF1D-275A-4051-85AE-7A1FEC161595}" type="parTrans" cxnId="{C46E7D4C-D139-4250-856F-ADD96F799F16}">
      <dgm:prSet/>
      <dgm:spPr/>
      <dgm:t>
        <a:bodyPr/>
        <a:lstStyle/>
        <a:p>
          <a:endParaRPr lang="pt-BR"/>
        </a:p>
      </dgm:t>
    </dgm:pt>
    <dgm:pt modelId="{6D47B462-8B13-4275-9DF4-A61AEF0FA871}" type="sibTrans" cxnId="{C46E7D4C-D139-4250-856F-ADD96F799F16}">
      <dgm:prSet/>
      <dgm:spPr/>
      <dgm:t>
        <a:bodyPr/>
        <a:lstStyle/>
        <a:p>
          <a:endParaRPr lang="pt-BR"/>
        </a:p>
      </dgm:t>
    </dgm:pt>
    <dgm:pt modelId="{9C69A1E9-62EF-48B9-8570-85D015C30999}">
      <dgm:prSet phldrT="[Text]" custT="1"/>
      <dgm:spPr/>
      <dgm:t>
        <a:bodyPr/>
        <a:lstStyle/>
        <a:p>
          <a:r>
            <a:rPr lang="pt-BR" sz="1800" b="0" smtClean="0"/>
            <a:t>5 = agravamento imediato</a:t>
          </a:r>
          <a:endParaRPr lang="pt-BR" sz="1800" b="0"/>
        </a:p>
      </dgm:t>
    </dgm:pt>
    <dgm:pt modelId="{96C86244-425A-44CB-BD34-4AB4DA999289}" type="parTrans" cxnId="{6E79015E-AB9A-4B4F-93F3-734B531959EC}">
      <dgm:prSet/>
      <dgm:spPr/>
      <dgm:t>
        <a:bodyPr/>
        <a:lstStyle/>
        <a:p>
          <a:endParaRPr lang="pt-BR"/>
        </a:p>
      </dgm:t>
    </dgm:pt>
    <dgm:pt modelId="{8A768620-5C54-41C5-8DB7-05802A6489AC}" type="sibTrans" cxnId="{6E79015E-AB9A-4B4F-93F3-734B531959EC}">
      <dgm:prSet/>
      <dgm:spPr/>
      <dgm:t>
        <a:bodyPr/>
        <a:lstStyle/>
        <a:p>
          <a:endParaRPr lang="pt-BR"/>
        </a:p>
      </dgm:t>
    </dgm:pt>
    <dgm:pt modelId="{8E3B0181-EF03-4372-A317-98063227DC55}">
      <dgm:prSet phldrT="[Text]" custT="1"/>
      <dgm:spPr/>
      <dgm:t>
        <a:bodyPr/>
        <a:lstStyle/>
        <a:p>
          <a:pPr algn="l"/>
          <a:r>
            <a:rPr lang="pt-BR" sz="1800" b="0" smtClean="0"/>
            <a:t>3 = grave</a:t>
          </a:r>
          <a:endParaRPr lang="pt-BR" sz="1800" b="0"/>
        </a:p>
      </dgm:t>
    </dgm:pt>
    <dgm:pt modelId="{8FCD59A4-DDB3-426D-AE2D-B6403DB60C28}" type="parTrans" cxnId="{AA0EDF0D-28F7-4349-849D-52021DA5C5C8}">
      <dgm:prSet/>
      <dgm:spPr/>
      <dgm:t>
        <a:bodyPr/>
        <a:lstStyle/>
        <a:p>
          <a:endParaRPr lang="pt-BR"/>
        </a:p>
      </dgm:t>
    </dgm:pt>
    <dgm:pt modelId="{B2A24950-FA1A-4195-A196-DDB8C49FA92D}" type="sibTrans" cxnId="{AA0EDF0D-28F7-4349-849D-52021DA5C5C8}">
      <dgm:prSet/>
      <dgm:spPr/>
      <dgm:t>
        <a:bodyPr/>
        <a:lstStyle/>
        <a:p>
          <a:endParaRPr lang="pt-BR"/>
        </a:p>
      </dgm:t>
    </dgm:pt>
    <dgm:pt modelId="{2EC17505-A6E8-41E4-B1D7-577B40DEC6F7}">
      <dgm:prSet phldrT="[Text]" custT="1"/>
      <dgm:spPr/>
      <dgm:t>
        <a:bodyPr/>
        <a:lstStyle/>
        <a:p>
          <a:pPr algn="l"/>
          <a:r>
            <a:rPr lang="pt-BR" sz="1800" b="0" smtClean="0"/>
            <a:t>1 = não é grave</a:t>
          </a:r>
          <a:endParaRPr lang="pt-BR" sz="1800" b="0"/>
        </a:p>
      </dgm:t>
    </dgm:pt>
    <dgm:pt modelId="{F17C1433-E1FA-4159-B59B-E3CBB5E1DCD1}" type="parTrans" cxnId="{CA18AFB4-2B4C-48EC-84A5-51D08A6D0106}">
      <dgm:prSet/>
      <dgm:spPr/>
      <dgm:t>
        <a:bodyPr/>
        <a:lstStyle/>
        <a:p>
          <a:endParaRPr lang="pt-BR"/>
        </a:p>
      </dgm:t>
    </dgm:pt>
    <dgm:pt modelId="{6B3EC047-9624-4571-BF5C-740624B48750}" type="sibTrans" cxnId="{CA18AFB4-2B4C-48EC-84A5-51D08A6D0106}">
      <dgm:prSet/>
      <dgm:spPr/>
      <dgm:t>
        <a:bodyPr/>
        <a:lstStyle/>
        <a:p>
          <a:endParaRPr lang="pt-BR"/>
        </a:p>
      </dgm:t>
    </dgm:pt>
    <dgm:pt modelId="{029A12D3-D17E-437B-9FE4-7CE9F0130B7E}">
      <dgm:prSet phldrT="[Text]" custT="1"/>
      <dgm:spPr/>
      <dgm:t>
        <a:bodyPr/>
        <a:lstStyle/>
        <a:p>
          <a:r>
            <a:rPr lang="pt-BR" sz="1800" b="0" smtClean="0"/>
            <a:t>3 = o mais cedo possível</a:t>
          </a:r>
          <a:endParaRPr lang="pt-BR" sz="1800" b="0"/>
        </a:p>
      </dgm:t>
    </dgm:pt>
    <dgm:pt modelId="{5148A02B-0952-49B9-8868-E49DD8224B30}" type="parTrans" cxnId="{DD82A792-E64A-4C70-BCFB-DEDC453C30FD}">
      <dgm:prSet/>
      <dgm:spPr/>
      <dgm:t>
        <a:bodyPr/>
        <a:lstStyle/>
        <a:p>
          <a:endParaRPr lang="pt-BR"/>
        </a:p>
      </dgm:t>
    </dgm:pt>
    <dgm:pt modelId="{56289A3F-77D8-407C-A712-0330E265587D}" type="sibTrans" cxnId="{DD82A792-E64A-4C70-BCFB-DEDC453C30FD}">
      <dgm:prSet/>
      <dgm:spPr/>
      <dgm:t>
        <a:bodyPr/>
        <a:lstStyle/>
        <a:p>
          <a:endParaRPr lang="pt-BR"/>
        </a:p>
      </dgm:t>
    </dgm:pt>
    <dgm:pt modelId="{6621E881-7014-4B84-AA7E-E72BE0298F5E}">
      <dgm:prSet phldrT="[Text]" custT="1"/>
      <dgm:spPr/>
      <dgm:t>
        <a:bodyPr/>
        <a:lstStyle/>
        <a:p>
          <a:r>
            <a:rPr lang="pt-BR" sz="1800" b="0" smtClean="0"/>
            <a:t>1 = não há pressa</a:t>
          </a:r>
          <a:endParaRPr lang="pt-BR" sz="1800" b="0"/>
        </a:p>
      </dgm:t>
    </dgm:pt>
    <dgm:pt modelId="{4598C82F-C697-4E2B-B974-353E0A202D44}" type="parTrans" cxnId="{2C73D74E-9541-4203-9908-41F8F1A3274B}">
      <dgm:prSet/>
      <dgm:spPr/>
      <dgm:t>
        <a:bodyPr/>
        <a:lstStyle/>
        <a:p>
          <a:endParaRPr lang="pt-BR"/>
        </a:p>
      </dgm:t>
    </dgm:pt>
    <dgm:pt modelId="{70AC0A2C-8BA9-462E-8657-BAABE0AD0736}" type="sibTrans" cxnId="{2C73D74E-9541-4203-9908-41F8F1A3274B}">
      <dgm:prSet/>
      <dgm:spPr/>
      <dgm:t>
        <a:bodyPr/>
        <a:lstStyle/>
        <a:p>
          <a:endParaRPr lang="pt-BR"/>
        </a:p>
      </dgm:t>
    </dgm:pt>
    <dgm:pt modelId="{0B7D9370-3CDA-46A4-9568-9E152CD72D3E}">
      <dgm:prSet phldrT="[Text]" custT="1"/>
      <dgm:spPr/>
      <dgm:t>
        <a:bodyPr/>
        <a:lstStyle/>
        <a:p>
          <a:r>
            <a:rPr lang="pt-BR" sz="1800" b="0" smtClean="0"/>
            <a:t>3 = agravamento em médio prazo</a:t>
          </a:r>
          <a:endParaRPr lang="pt-BR" sz="1800" b="0"/>
        </a:p>
      </dgm:t>
    </dgm:pt>
    <dgm:pt modelId="{965CF3A4-425D-4B5D-B8A3-C6C1E919C905}" type="parTrans" cxnId="{1A12D6C6-9EB5-40E1-8F1B-698939C95F8A}">
      <dgm:prSet/>
      <dgm:spPr/>
      <dgm:t>
        <a:bodyPr/>
        <a:lstStyle/>
        <a:p>
          <a:endParaRPr lang="pt-BR"/>
        </a:p>
      </dgm:t>
    </dgm:pt>
    <dgm:pt modelId="{95B358D6-4AFC-4952-AD38-2536AFB66B5F}" type="sibTrans" cxnId="{1A12D6C6-9EB5-40E1-8F1B-698939C95F8A}">
      <dgm:prSet/>
      <dgm:spPr/>
      <dgm:t>
        <a:bodyPr/>
        <a:lstStyle/>
        <a:p>
          <a:endParaRPr lang="pt-BR"/>
        </a:p>
      </dgm:t>
    </dgm:pt>
    <dgm:pt modelId="{47A33D5D-CC93-4D17-8310-0A816819FA7E}">
      <dgm:prSet phldrT="[Text]" custT="1"/>
      <dgm:spPr/>
      <dgm:t>
        <a:bodyPr/>
        <a:lstStyle/>
        <a:p>
          <a:r>
            <a:rPr lang="pt-BR" sz="1800" b="0" smtClean="0"/>
            <a:t>1 = não haverá agravamento, podendo até melhorar</a:t>
          </a:r>
          <a:endParaRPr lang="pt-BR" sz="1800" b="0"/>
        </a:p>
      </dgm:t>
    </dgm:pt>
    <dgm:pt modelId="{85B16745-216D-4E48-8D63-EA26326CF538}" type="parTrans" cxnId="{79D09EB4-8559-4561-986C-3A1A2C2EDA31}">
      <dgm:prSet/>
      <dgm:spPr/>
      <dgm:t>
        <a:bodyPr/>
        <a:lstStyle/>
        <a:p>
          <a:endParaRPr lang="pt-BR"/>
        </a:p>
      </dgm:t>
    </dgm:pt>
    <dgm:pt modelId="{EB899573-9F8F-4CF6-BE61-FAE47C6086E0}" type="sibTrans" cxnId="{79D09EB4-8559-4561-986C-3A1A2C2EDA31}">
      <dgm:prSet/>
      <dgm:spPr/>
      <dgm:t>
        <a:bodyPr/>
        <a:lstStyle/>
        <a:p>
          <a:endParaRPr lang="pt-BR"/>
        </a:p>
      </dgm:t>
    </dgm:pt>
    <dgm:pt modelId="{ADF9EBDE-D419-48C7-BDB0-20522D216269}" type="pres">
      <dgm:prSet presAssocID="{80F09545-BDF2-4260-9BEA-BD6528C77A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C6EDEA5-B537-44D3-B917-DA5FCD463699}" type="pres">
      <dgm:prSet presAssocID="{C0B70D88-0F16-4CA2-89E0-55F8A2C803DC}" presName="linNode" presStyleCnt="0"/>
      <dgm:spPr/>
    </dgm:pt>
    <dgm:pt modelId="{96AFA7FD-B419-490B-9B9E-78412972C6E6}" type="pres">
      <dgm:prSet presAssocID="{C0B70D88-0F16-4CA2-89E0-55F8A2C803D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05A85A1-D757-4056-8560-9DEE0B9CA4CF}" type="pres">
      <dgm:prSet presAssocID="{C0B70D88-0F16-4CA2-89E0-55F8A2C803DC}" presName="descendantText" presStyleLbl="alignAccFollowNode1" presStyleIdx="0" presStyleCnt="3" custScaleX="16441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CCA5723-4597-4DA7-87BD-1A33B555C9E5}" type="pres">
      <dgm:prSet presAssocID="{A0B80195-7B12-4291-B40C-5BE01E3A3027}" presName="sp" presStyleCnt="0"/>
      <dgm:spPr/>
    </dgm:pt>
    <dgm:pt modelId="{357CECA4-8263-45FC-BDA5-22263B3111EB}" type="pres">
      <dgm:prSet presAssocID="{4DB741C0-F53F-4EEF-80FB-6FA3C914BFD1}" presName="linNode" presStyleCnt="0"/>
      <dgm:spPr/>
    </dgm:pt>
    <dgm:pt modelId="{BBC07581-1C28-45DE-AD69-E5E4283681FB}" type="pres">
      <dgm:prSet presAssocID="{4DB741C0-F53F-4EEF-80FB-6FA3C914BFD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2841FD-7FAC-499C-BB78-9A8AC55649A5}" type="pres">
      <dgm:prSet presAssocID="{4DB741C0-F53F-4EEF-80FB-6FA3C914BFD1}" presName="descendantText" presStyleLbl="alignAccFollowNode1" presStyleIdx="1" presStyleCnt="3" custScaleX="16382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E7F48E9-0494-4187-830C-EC313F0724DC}" type="pres">
      <dgm:prSet presAssocID="{424B8D6F-3DCD-4121-82AB-EA376A37FEC2}" presName="sp" presStyleCnt="0"/>
      <dgm:spPr/>
    </dgm:pt>
    <dgm:pt modelId="{6AE5ED02-0036-40AF-9546-02D112514F28}" type="pres">
      <dgm:prSet presAssocID="{D248EFF5-B370-4A7E-861F-87E09D1874C1}" presName="linNode" presStyleCnt="0"/>
      <dgm:spPr/>
    </dgm:pt>
    <dgm:pt modelId="{1B877D03-AD05-4BAB-BB6F-07592E2C9B36}" type="pres">
      <dgm:prSet presAssocID="{D248EFF5-B370-4A7E-861F-87E09D1874C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2409F-D383-4836-9B7C-520D7DFAC68F}" type="pres">
      <dgm:prSet presAssocID="{D248EFF5-B370-4A7E-861F-87E09D1874C1}" presName="descendantText" presStyleLbl="alignAccFollowNode1" presStyleIdx="2" presStyleCnt="3" custScaleX="16441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C73D74E-9541-4203-9908-41F8F1A3274B}" srcId="{4DB741C0-F53F-4EEF-80FB-6FA3C914BFD1}" destId="{6621E881-7014-4B84-AA7E-E72BE0298F5E}" srcOrd="2" destOrd="0" parTransId="{4598C82F-C697-4E2B-B974-353E0A202D44}" sibTransId="{70AC0A2C-8BA9-462E-8657-BAABE0AD0736}"/>
    <dgm:cxn modelId="{1A12D6C6-9EB5-40E1-8F1B-698939C95F8A}" srcId="{D248EFF5-B370-4A7E-861F-87E09D1874C1}" destId="{0B7D9370-3CDA-46A4-9568-9E152CD72D3E}" srcOrd="1" destOrd="0" parTransId="{965CF3A4-425D-4B5D-B8A3-C6C1E919C905}" sibTransId="{95B358D6-4AFC-4952-AD38-2536AFB66B5F}"/>
    <dgm:cxn modelId="{C46E7D4C-D139-4250-856F-ADD96F799F16}" srcId="{80F09545-BDF2-4260-9BEA-BD6528C77A1F}" destId="{D248EFF5-B370-4A7E-861F-87E09D1874C1}" srcOrd="2" destOrd="0" parTransId="{3C2BAF1D-275A-4051-85AE-7A1FEC161595}" sibTransId="{6D47B462-8B13-4275-9DF4-A61AEF0FA871}"/>
    <dgm:cxn modelId="{AA0EDF0D-28F7-4349-849D-52021DA5C5C8}" srcId="{C0B70D88-0F16-4CA2-89E0-55F8A2C803DC}" destId="{8E3B0181-EF03-4372-A317-98063227DC55}" srcOrd="1" destOrd="0" parTransId="{8FCD59A4-DDB3-426D-AE2D-B6403DB60C28}" sibTransId="{B2A24950-FA1A-4195-A196-DDB8C49FA92D}"/>
    <dgm:cxn modelId="{6389F664-957A-453D-840D-B8048E7204D8}" srcId="{80F09545-BDF2-4260-9BEA-BD6528C77A1F}" destId="{C0B70D88-0F16-4CA2-89E0-55F8A2C803DC}" srcOrd="0" destOrd="0" parTransId="{57E9C4DA-ED72-48CD-87A2-401EF7C54C28}" sibTransId="{A0B80195-7B12-4291-B40C-5BE01E3A3027}"/>
    <dgm:cxn modelId="{3FC87656-2111-42A3-8ACF-12CC77059C84}" type="presOf" srcId="{8E3B0181-EF03-4372-A317-98063227DC55}" destId="{D05A85A1-D757-4056-8560-9DEE0B9CA4CF}" srcOrd="0" destOrd="1" presId="urn:microsoft.com/office/officeart/2005/8/layout/vList5"/>
    <dgm:cxn modelId="{15D0497B-DF01-46EA-A5A8-9669CD40340C}" type="presOf" srcId="{47A33D5D-CC93-4D17-8310-0A816819FA7E}" destId="{3A62409F-D383-4836-9B7C-520D7DFAC68F}" srcOrd="0" destOrd="2" presId="urn:microsoft.com/office/officeart/2005/8/layout/vList5"/>
    <dgm:cxn modelId="{840FB036-1EEC-4C40-AE6A-78F6AB925219}" srcId="{C0B70D88-0F16-4CA2-89E0-55F8A2C803DC}" destId="{BDD484DB-5D7F-4AE5-B1EE-FF65130998AC}" srcOrd="0" destOrd="0" parTransId="{C55655BA-B044-4B0F-A134-20FFBBD448F0}" sibTransId="{A9BD2CD7-FE01-422B-80BD-5A9003CC6010}"/>
    <dgm:cxn modelId="{CA18AFB4-2B4C-48EC-84A5-51D08A6D0106}" srcId="{C0B70D88-0F16-4CA2-89E0-55F8A2C803DC}" destId="{2EC17505-A6E8-41E4-B1D7-577B40DEC6F7}" srcOrd="2" destOrd="0" parTransId="{F17C1433-E1FA-4159-B59B-E3CBB5E1DCD1}" sibTransId="{6B3EC047-9624-4571-BF5C-740624B48750}"/>
    <dgm:cxn modelId="{79D09EB4-8559-4561-986C-3A1A2C2EDA31}" srcId="{D248EFF5-B370-4A7E-861F-87E09D1874C1}" destId="{47A33D5D-CC93-4D17-8310-0A816819FA7E}" srcOrd="2" destOrd="0" parTransId="{85B16745-216D-4E48-8D63-EA26326CF538}" sibTransId="{EB899573-9F8F-4CF6-BE61-FAE47C6086E0}"/>
    <dgm:cxn modelId="{84CF00F9-2FA4-4B5F-8058-FA4347F6D7DE}" type="presOf" srcId="{D248EFF5-B370-4A7E-861F-87E09D1874C1}" destId="{1B877D03-AD05-4BAB-BB6F-07592E2C9B36}" srcOrd="0" destOrd="0" presId="urn:microsoft.com/office/officeart/2005/8/layout/vList5"/>
    <dgm:cxn modelId="{5969CE11-D3E3-48B6-AF31-8850871D7981}" type="presOf" srcId="{0B7D9370-3CDA-46A4-9568-9E152CD72D3E}" destId="{3A62409F-D383-4836-9B7C-520D7DFAC68F}" srcOrd="0" destOrd="1" presId="urn:microsoft.com/office/officeart/2005/8/layout/vList5"/>
    <dgm:cxn modelId="{6DB1EE08-BBDF-42D8-B1F8-B4184C17E727}" type="presOf" srcId="{80F09545-BDF2-4260-9BEA-BD6528C77A1F}" destId="{ADF9EBDE-D419-48C7-BDB0-20522D216269}" srcOrd="0" destOrd="0" presId="urn:microsoft.com/office/officeart/2005/8/layout/vList5"/>
    <dgm:cxn modelId="{DE747A83-69AF-4295-8894-108E076096EA}" type="presOf" srcId="{8C551672-0FCB-4289-9C7D-99F3A6689C00}" destId="{482841FD-7FAC-499C-BB78-9A8AC55649A5}" srcOrd="0" destOrd="0" presId="urn:microsoft.com/office/officeart/2005/8/layout/vList5"/>
    <dgm:cxn modelId="{6E79015E-AB9A-4B4F-93F3-734B531959EC}" srcId="{D248EFF5-B370-4A7E-861F-87E09D1874C1}" destId="{9C69A1E9-62EF-48B9-8570-85D015C30999}" srcOrd="0" destOrd="0" parTransId="{96C86244-425A-44CB-BD34-4AB4DA999289}" sibTransId="{8A768620-5C54-41C5-8DB7-05802A6489AC}"/>
    <dgm:cxn modelId="{DD82A792-E64A-4C70-BCFB-DEDC453C30FD}" srcId="{4DB741C0-F53F-4EEF-80FB-6FA3C914BFD1}" destId="{029A12D3-D17E-437B-9FE4-7CE9F0130B7E}" srcOrd="1" destOrd="0" parTransId="{5148A02B-0952-49B9-8868-E49DD8224B30}" sibTransId="{56289A3F-77D8-407C-A712-0330E265587D}"/>
    <dgm:cxn modelId="{623949BA-0687-4DB6-BBCD-90410AFA5209}" srcId="{4DB741C0-F53F-4EEF-80FB-6FA3C914BFD1}" destId="{8C551672-0FCB-4289-9C7D-99F3A6689C00}" srcOrd="0" destOrd="0" parTransId="{CD4437DD-A124-49E7-836D-B85AD1A750A2}" sibTransId="{D0D98538-7887-4BA2-ADA2-7CAF4EB46B32}"/>
    <dgm:cxn modelId="{0A85F9BD-557B-4F90-B948-FDF17A890E5B}" type="presOf" srcId="{2EC17505-A6E8-41E4-B1D7-577B40DEC6F7}" destId="{D05A85A1-D757-4056-8560-9DEE0B9CA4CF}" srcOrd="0" destOrd="2" presId="urn:microsoft.com/office/officeart/2005/8/layout/vList5"/>
    <dgm:cxn modelId="{94ED2B61-368D-4808-9BAD-848EFABD743E}" type="presOf" srcId="{4DB741C0-F53F-4EEF-80FB-6FA3C914BFD1}" destId="{BBC07581-1C28-45DE-AD69-E5E4283681FB}" srcOrd="0" destOrd="0" presId="urn:microsoft.com/office/officeart/2005/8/layout/vList5"/>
    <dgm:cxn modelId="{B8B806EB-F4C7-43E1-BF7D-3CA03357A2C0}" type="presOf" srcId="{029A12D3-D17E-437B-9FE4-7CE9F0130B7E}" destId="{482841FD-7FAC-499C-BB78-9A8AC55649A5}" srcOrd="0" destOrd="1" presId="urn:microsoft.com/office/officeart/2005/8/layout/vList5"/>
    <dgm:cxn modelId="{D8F4DBF4-7BE2-47BB-856A-14676FAF4E0F}" type="presOf" srcId="{9C69A1E9-62EF-48B9-8570-85D015C30999}" destId="{3A62409F-D383-4836-9B7C-520D7DFAC68F}" srcOrd="0" destOrd="0" presId="urn:microsoft.com/office/officeart/2005/8/layout/vList5"/>
    <dgm:cxn modelId="{DDE3448D-4FB2-4731-8024-EE7A15C08C98}" type="presOf" srcId="{C0B70D88-0F16-4CA2-89E0-55F8A2C803DC}" destId="{96AFA7FD-B419-490B-9B9E-78412972C6E6}" srcOrd="0" destOrd="0" presId="urn:microsoft.com/office/officeart/2005/8/layout/vList5"/>
    <dgm:cxn modelId="{79897902-AF97-45EA-B559-DB09734D5042}" type="presOf" srcId="{6621E881-7014-4B84-AA7E-E72BE0298F5E}" destId="{482841FD-7FAC-499C-BB78-9A8AC55649A5}" srcOrd="0" destOrd="2" presId="urn:microsoft.com/office/officeart/2005/8/layout/vList5"/>
    <dgm:cxn modelId="{C58F8D25-27C0-4598-8AAC-E9505697A102}" srcId="{80F09545-BDF2-4260-9BEA-BD6528C77A1F}" destId="{4DB741C0-F53F-4EEF-80FB-6FA3C914BFD1}" srcOrd="1" destOrd="0" parTransId="{B0C4C607-72A0-4472-990D-34E08ED7549D}" sibTransId="{424B8D6F-3DCD-4121-82AB-EA376A37FEC2}"/>
    <dgm:cxn modelId="{CB91FDB4-DFA7-428F-BADB-E97DEB9F9E75}" type="presOf" srcId="{BDD484DB-5D7F-4AE5-B1EE-FF65130998AC}" destId="{D05A85A1-D757-4056-8560-9DEE0B9CA4CF}" srcOrd="0" destOrd="0" presId="urn:microsoft.com/office/officeart/2005/8/layout/vList5"/>
    <dgm:cxn modelId="{83E6FF4C-C0EF-4892-89DB-54AE814C2D6D}" type="presParOf" srcId="{ADF9EBDE-D419-48C7-BDB0-20522D216269}" destId="{9C6EDEA5-B537-44D3-B917-DA5FCD463699}" srcOrd="0" destOrd="0" presId="urn:microsoft.com/office/officeart/2005/8/layout/vList5"/>
    <dgm:cxn modelId="{571FFE43-3150-485B-A8AC-C1E08A274708}" type="presParOf" srcId="{9C6EDEA5-B537-44D3-B917-DA5FCD463699}" destId="{96AFA7FD-B419-490B-9B9E-78412972C6E6}" srcOrd="0" destOrd="0" presId="urn:microsoft.com/office/officeart/2005/8/layout/vList5"/>
    <dgm:cxn modelId="{8AFDF1EC-D274-483E-AD7B-E07F2F681DA8}" type="presParOf" srcId="{9C6EDEA5-B537-44D3-B917-DA5FCD463699}" destId="{D05A85A1-D757-4056-8560-9DEE0B9CA4CF}" srcOrd="1" destOrd="0" presId="urn:microsoft.com/office/officeart/2005/8/layout/vList5"/>
    <dgm:cxn modelId="{2BEFACAF-0811-4431-91A4-6F9F641798D5}" type="presParOf" srcId="{ADF9EBDE-D419-48C7-BDB0-20522D216269}" destId="{BCCA5723-4597-4DA7-87BD-1A33B555C9E5}" srcOrd="1" destOrd="0" presId="urn:microsoft.com/office/officeart/2005/8/layout/vList5"/>
    <dgm:cxn modelId="{67883877-4576-4735-B0D9-0D428E76D3FF}" type="presParOf" srcId="{ADF9EBDE-D419-48C7-BDB0-20522D216269}" destId="{357CECA4-8263-45FC-BDA5-22263B3111EB}" srcOrd="2" destOrd="0" presId="urn:microsoft.com/office/officeart/2005/8/layout/vList5"/>
    <dgm:cxn modelId="{BF100465-1BAC-4446-9521-C3FE993F2D0F}" type="presParOf" srcId="{357CECA4-8263-45FC-BDA5-22263B3111EB}" destId="{BBC07581-1C28-45DE-AD69-E5E4283681FB}" srcOrd="0" destOrd="0" presId="urn:microsoft.com/office/officeart/2005/8/layout/vList5"/>
    <dgm:cxn modelId="{491E8C14-6DB8-48DD-B67A-22845BB97E21}" type="presParOf" srcId="{357CECA4-8263-45FC-BDA5-22263B3111EB}" destId="{482841FD-7FAC-499C-BB78-9A8AC55649A5}" srcOrd="1" destOrd="0" presId="urn:microsoft.com/office/officeart/2005/8/layout/vList5"/>
    <dgm:cxn modelId="{6C5E8FFC-B4E4-4CCE-AEB8-4F4431C6C14F}" type="presParOf" srcId="{ADF9EBDE-D419-48C7-BDB0-20522D216269}" destId="{2E7F48E9-0494-4187-830C-EC313F0724DC}" srcOrd="3" destOrd="0" presId="urn:microsoft.com/office/officeart/2005/8/layout/vList5"/>
    <dgm:cxn modelId="{BF153390-B598-41E6-84E2-88DF7C388A22}" type="presParOf" srcId="{ADF9EBDE-D419-48C7-BDB0-20522D216269}" destId="{6AE5ED02-0036-40AF-9546-02D112514F28}" srcOrd="4" destOrd="0" presId="urn:microsoft.com/office/officeart/2005/8/layout/vList5"/>
    <dgm:cxn modelId="{5A911C26-323D-4344-ABF5-43EBD6999696}" type="presParOf" srcId="{6AE5ED02-0036-40AF-9546-02D112514F28}" destId="{1B877D03-AD05-4BAB-BB6F-07592E2C9B36}" srcOrd="0" destOrd="0" presId="urn:microsoft.com/office/officeart/2005/8/layout/vList5"/>
    <dgm:cxn modelId="{FDA69E19-3C8C-4967-BC37-C25AD3DBDF93}" type="presParOf" srcId="{6AE5ED02-0036-40AF-9546-02D112514F28}" destId="{3A62409F-D383-4836-9B7C-520D7DFAC68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0F09545-BDF2-4260-9BEA-BD6528C77A1F}" type="doc">
      <dgm:prSet loTypeId="urn:microsoft.com/office/officeart/2005/8/layout/vList5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pt-BR"/>
        </a:p>
      </dgm:t>
    </dgm:pt>
    <dgm:pt modelId="{C0B70D88-0F16-4CA2-89E0-55F8A2C803DC}">
      <dgm:prSet phldrT="[Text]"/>
      <dgm:spPr/>
      <dgm:t>
        <a:bodyPr/>
        <a:lstStyle/>
        <a:p>
          <a:r>
            <a:rPr lang="pt-BR" b="1" smtClean="0"/>
            <a:t>Gravidade</a:t>
          </a:r>
          <a:endParaRPr lang="pt-BR" b="1"/>
        </a:p>
      </dgm:t>
    </dgm:pt>
    <dgm:pt modelId="{57E9C4DA-ED72-48CD-87A2-401EF7C54C28}" type="parTrans" cxnId="{6389F664-957A-453D-840D-B8048E7204D8}">
      <dgm:prSet/>
      <dgm:spPr/>
      <dgm:t>
        <a:bodyPr/>
        <a:lstStyle/>
        <a:p>
          <a:endParaRPr lang="pt-BR"/>
        </a:p>
      </dgm:t>
    </dgm:pt>
    <dgm:pt modelId="{A0B80195-7B12-4291-B40C-5BE01E3A3027}" type="sibTrans" cxnId="{6389F664-957A-453D-840D-B8048E7204D8}">
      <dgm:prSet/>
      <dgm:spPr/>
      <dgm:t>
        <a:bodyPr/>
        <a:lstStyle/>
        <a:p>
          <a:endParaRPr lang="pt-BR"/>
        </a:p>
      </dgm:t>
    </dgm:pt>
    <dgm:pt modelId="{BDD484DB-5D7F-4AE5-B1EE-FF65130998AC}">
      <dgm:prSet phldrT="[Text]" custT="1"/>
      <dgm:spPr/>
      <dgm:t>
        <a:bodyPr/>
        <a:lstStyle/>
        <a:p>
          <a:pPr algn="l"/>
          <a:r>
            <a:rPr lang="pt-BR" sz="1200" b="0" smtClean="0"/>
            <a:t>5 = extremamente grave</a:t>
          </a:r>
          <a:endParaRPr lang="pt-BR" sz="1200" b="0"/>
        </a:p>
      </dgm:t>
    </dgm:pt>
    <dgm:pt modelId="{C55655BA-B044-4B0F-A134-20FFBBD448F0}" type="parTrans" cxnId="{840FB036-1EEC-4C40-AE6A-78F6AB925219}">
      <dgm:prSet/>
      <dgm:spPr/>
      <dgm:t>
        <a:bodyPr/>
        <a:lstStyle/>
        <a:p>
          <a:endParaRPr lang="pt-BR"/>
        </a:p>
      </dgm:t>
    </dgm:pt>
    <dgm:pt modelId="{A9BD2CD7-FE01-422B-80BD-5A9003CC6010}" type="sibTrans" cxnId="{840FB036-1EEC-4C40-AE6A-78F6AB925219}">
      <dgm:prSet/>
      <dgm:spPr/>
      <dgm:t>
        <a:bodyPr/>
        <a:lstStyle/>
        <a:p>
          <a:endParaRPr lang="pt-BR"/>
        </a:p>
      </dgm:t>
    </dgm:pt>
    <dgm:pt modelId="{4DB741C0-F53F-4EEF-80FB-6FA3C914BFD1}">
      <dgm:prSet phldrT="[Text]"/>
      <dgm:spPr/>
      <dgm:t>
        <a:bodyPr/>
        <a:lstStyle/>
        <a:p>
          <a:r>
            <a:rPr lang="pt-BR" b="1" smtClean="0"/>
            <a:t>Urgência</a:t>
          </a:r>
          <a:endParaRPr lang="pt-BR" b="1"/>
        </a:p>
      </dgm:t>
    </dgm:pt>
    <dgm:pt modelId="{B0C4C607-72A0-4472-990D-34E08ED7549D}" type="parTrans" cxnId="{C58F8D25-27C0-4598-8AAC-E9505697A102}">
      <dgm:prSet/>
      <dgm:spPr/>
      <dgm:t>
        <a:bodyPr/>
        <a:lstStyle/>
        <a:p>
          <a:endParaRPr lang="pt-BR"/>
        </a:p>
      </dgm:t>
    </dgm:pt>
    <dgm:pt modelId="{424B8D6F-3DCD-4121-82AB-EA376A37FEC2}" type="sibTrans" cxnId="{C58F8D25-27C0-4598-8AAC-E9505697A102}">
      <dgm:prSet/>
      <dgm:spPr/>
      <dgm:t>
        <a:bodyPr/>
        <a:lstStyle/>
        <a:p>
          <a:endParaRPr lang="pt-BR"/>
        </a:p>
      </dgm:t>
    </dgm:pt>
    <dgm:pt modelId="{8C551672-0FCB-4289-9C7D-99F3A6689C00}">
      <dgm:prSet phldrT="[Text]" custT="1"/>
      <dgm:spPr/>
      <dgm:t>
        <a:bodyPr/>
        <a:lstStyle/>
        <a:p>
          <a:r>
            <a:rPr lang="pt-BR" sz="1200" b="0" smtClean="0"/>
            <a:t>5 = imediata</a:t>
          </a:r>
          <a:endParaRPr lang="pt-BR" sz="1200" b="0"/>
        </a:p>
      </dgm:t>
    </dgm:pt>
    <dgm:pt modelId="{CD4437DD-A124-49E7-836D-B85AD1A750A2}" type="parTrans" cxnId="{623949BA-0687-4DB6-BBCD-90410AFA5209}">
      <dgm:prSet/>
      <dgm:spPr/>
      <dgm:t>
        <a:bodyPr/>
        <a:lstStyle/>
        <a:p>
          <a:endParaRPr lang="pt-BR"/>
        </a:p>
      </dgm:t>
    </dgm:pt>
    <dgm:pt modelId="{D0D98538-7887-4BA2-ADA2-7CAF4EB46B32}" type="sibTrans" cxnId="{623949BA-0687-4DB6-BBCD-90410AFA5209}">
      <dgm:prSet/>
      <dgm:spPr/>
      <dgm:t>
        <a:bodyPr/>
        <a:lstStyle/>
        <a:p>
          <a:endParaRPr lang="pt-BR"/>
        </a:p>
      </dgm:t>
    </dgm:pt>
    <dgm:pt modelId="{D248EFF5-B370-4A7E-861F-87E09D1874C1}">
      <dgm:prSet phldrT="[Text]"/>
      <dgm:spPr/>
      <dgm:t>
        <a:bodyPr/>
        <a:lstStyle/>
        <a:p>
          <a:r>
            <a:rPr lang="pt-BR" b="1" smtClean="0"/>
            <a:t>Tendência</a:t>
          </a:r>
          <a:endParaRPr lang="pt-BR" b="1"/>
        </a:p>
      </dgm:t>
    </dgm:pt>
    <dgm:pt modelId="{3C2BAF1D-275A-4051-85AE-7A1FEC161595}" type="parTrans" cxnId="{C46E7D4C-D139-4250-856F-ADD96F799F16}">
      <dgm:prSet/>
      <dgm:spPr/>
      <dgm:t>
        <a:bodyPr/>
        <a:lstStyle/>
        <a:p>
          <a:endParaRPr lang="pt-BR"/>
        </a:p>
      </dgm:t>
    </dgm:pt>
    <dgm:pt modelId="{6D47B462-8B13-4275-9DF4-A61AEF0FA871}" type="sibTrans" cxnId="{C46E7D4C-D139-4250-856F-ADD96F799F16}">
      <dgm:prSet/>
      <dgm:spPr/>
      <dgm:t>
        <a:bodyPr/>
        <a:lstStyle/>
        <a:p>
          <a:endParaRPr lang="pt-BR"/>
        </a:p>
      </dgm:t>
    </dgm:pt>
    <dgm:pt modelId="{9C69A1E9-62EF-48B9-8570-85D015C30999}">
      <dgm:prSet phldrT="[Text]" custT="1"/>
      <dgm:spPr/>
      <dgm:t>
        <a:bodyPr/>
        <a:lstStyle/>
        <a:p>
          <a:r>
            <a:rPr lang="pt-BR" sz="1200" b="0" smtClean="0"/>
            <a:t>5 = agravamento imediato</a:t>
          </a:r>
          <a:endParaRPr lang="pt-BR" sz="1200" b="0"/>
        </a:p>
      </dgm:t>
    </dgm:pt>
    <dgm:pt modelId="{96C86244-425A-44CB-BD34-4AB4DA999289}" type="parTrans" cxnId="{6E79015E-AB9A-4B4F-93F3-734B531959EC}">
      <dgm:prSet/>
      <dgm:spPr/>
      <dgm:t>
        <a:bodyPr/>
        <a:lstStyle/>
        <a:p>
          <a:endParaRPr lang="pt-BR"/>
        </a:p>
      </dgm:t>
    </dgm:pt>
    <dgm:pt modelId="{8A768620-5C54-41C5-8DB7-05802A6489AC}" type="sibTrans" cxnId="{6E79015E-AB9A-4B4F-93F3-734B531959EC}">
      <dgm:prSet/>
      <dgm:spPr/>
      <dgm:t>
        <a:bodyPr/>
        <a:lstStyle/>
        <a:p>
          <a:endParaRPr lang="pt-BR"/>
        </a:p>
      </dgm:t>
    </dgm:pt>
    <dgm:pt modelId="{8E3B0181-EF03-4372-A317-98063227DC55}">
      <dgm:prSet phldrT="[Text]" custT="1"/>
      <dgm:spPr/>
      <dgm:t>
        <a:bodyPr/>
        <a:lstStyle/>
        <a:p>
          <a:pPr algn="l"/>
          <a:r>
            <a:rPr lang="pt-BR" sz="1200" b="0" smtClean="0"/>
            <a:t>3 = grave</a:t>
          </a:r>
          <a:endParaRPr lang="pt-BR" sz="1200" b="0"/>
        </a:p>
      </dgm:t>
    </dgm:pt>
    <dgm:pt modelId="{8FCD59A4-DDB3-426D-AE2D-B6403DB60C28}" type="parTrans" cxnId="{AA0EDF0D-28F7-4349-849D-52021DA5C5C8}">
      <dgm:prSet/>
      <dgm:spPr/>
      <dgm:t>
        <a:bodyPr/>
        <a:lstStyle/>
        <a:p>
          <a:endParaRPr lang="pt-BR"/>
        </a:p>
      </dgm:t>
    </dgm:pt>
    <dgm:pt modelId="{B2A24950-FA1A-4195-A196-DDB8C49FA92D}" type="sibTrans" cxnId="{AA0EDF0D-28F7-4349-849D-52021DA5C5C8}">
      <dgm:prSet/>
      <dgm:spPr/>
      <dgm:t>
        <a:bodyPr/>
        <a:lstStyle/>
        <a:p>
          <a:endParaRPr lang="pt-BR"/>
        </a:p>
      </dgm:t>
    </dgm:pt>
    <dgm:pt modelId="{2EC17505-A6E8-41E4-B1D7-577B40DEC6F7}">
      <dgm:prSet phldrT="[Text]" custT="1"/>
      <dgm:spPr/>
      <dgm:t>
        <a:bodyPr/>
        <a:lstStyle/>
        <a:p>
          <a:pPr algn="l"/>
          <a:r>
            <a:rPr lang="pt-BR" sz="1200" b="0" smtClean="0"/>
            <a:t>1 = não é grave</a:t>
          </a:r>
          <a:endParaRPr lang="pt-BR" sz="1200" b="0"/>
        </a:p>
      </dgm:t>
    </dgm:pt>
    <dgm:pt modelId="{F17C1433-E1FA-4159-B59B-E3CBB5E1DCD1}" type="parTrans" cxnId="{CA18AFB4-2B4C-48EC-84A5-51D08A6D0106}">
      <dgm:prSet/>
      <dgm:spPr/>
      <dgm:t>
        <a:bodyPr/>
        <a:lstStyle/>
        <a:p>
          <a:endParaRPr lang="pt-BR"/>
        </a:p>
      </dgm:t>
    </dgm:pt>
    <dgm:pt modelId="{6B3EC047-9624-4571-BF5C-740624B48750}" type="sibTrans" cxnId="{CA18AFB4-2B4C-48EC-84A5-51D08A6D0106}">
      <dgm:prSet/>
      <dgm:spPr/>
      <dgm:t>
        <a:bodyPr/>
        <a:lstStyle/>
        <a:p>
          <a:endParaRPr lang="pt-BR"/>
        </a:p>
      </dgm:t>
    </dgm:pt>
    <dgm:pt modelId="{029A12D3-D17E-437B-9FE4-7CE9F0130B7E}">
      <dgm:prSet phldrT="[Text]" custT="1"/>
      <dgm:spPr/>
      <dgm:t>
        <a:bodyPr/>
        <a:lstStyle/>
        <a:p>
          <a:r>
            <a:rPr lang="pt-BR" sz="1200" b="0" smtClean="0"/>
            <a:t>3 = o mais cedo possível</a:t>
          </a:r>
          <a:endParaRPr lang="pt-BR" sz="1200" b="0"/>
        </a:p>
      </dgm:t>
    </dgm:pt>
    <dgm:pt modelId="{5148A02B-0952-49B9-8868-E49DD8224B30}" type="parTrans" cxnId="{DD82A792-E64A-4C70-BCFB-DEDC453C30FD}">
      <dgm:prSet/>
      <dgm:spPr/>
      <dgm:t>
        <a:bodyPr/>
        <a:lstStyle/>
        <a:p>
          <a:endParaRPr lang="pt-BR"/>
        </a:p>
      </dgm:t>
    </dgm:pt>
    <dgm:pt modelId="{56289A3F-77D8-407C-A712-0330E265587D}" type="sibTrans" cxnId="{DD82A792-E64A-4C70-BCFB-DEDC453C30FD}">
      <dgm:prSet/>
      <dgm:spPr/>
      <dgm:t>
        <a:bodyPr/>
        <a:lstStyle/>
        <a:p>
          <a:endParaRPr lang="pt-BR"/>
        </a:p>
      </dgm:t>
    </dgm:pt>
    <dgm:pt modelId="{6621E881-7014-4B84-AA7E-E72BE0298F5E}">
      <dgm:prSet phldrT="[Text]" custT="1"/>
      <dgm:spPr/>
      <dgm:t>
        <a:bodyPr/>
        <a:lstStyle/>
        <a:p>
          <a:r>
            <a:rPr lang="pt-BR" sz="1200" b="0" smtClean="0"/>
            <a:t>1 = não há pressa</a:t>
          </a:r>
          <a:endParaRPr lang="pt-BR" sz="1200" b="0"/>
        </a:p>
      </dgm:t>
    </dgm:pt>
    <dgm:pt modelId="{4598C82F-C697-4E2B-B974-353E0A202D44}" type="parTrans" cxnId="{2C73D74E-9541-4203-9908-41F8F1A3274B}">
      <dgm:prSet/>
      <dgm:spPr/>
      <dgm:t>
        <a:bodyPr/>
        <a:lstStyle/>
        <a:p>
          <a:endParaRPr lang="pt-BR"/>
        </a:p>
      </dgm:t>
    </dgm:pt>
    <dgm:pt modelId="{70AC0A2C-8BA9-462E-8657-BAABE0AD0736}" type="sibTrans" cxnId="{2C73D74E-9541-4203-9908-41F8F1A3274B}">
      <dgm:prSet/>
      <dgm:spPr/>
      <dgm:t>
        <a:bodyPr/>
        <a:lstStyle/>
        <a:p>
          <a:endParaRPr lang="pt-BR"/>
        </a:p>
      </dgm:t>
    </dgm:pt>
    <dgm:pt modelId="{0B7D9370-3CDA-46A4-9568-9E152CD72D3E}">
      <dgm:prSet phldrT="[Text]" custT="1"/>
      <dgm:spPr/>
      <dgm:t>
        <a:bodyPr/>
        <a:lstStyle/>
        <a:p>
          <a:r>
            <a:rPr lang="pt-BR" sz="1200" b="0" smtClean="0"/>
            <a:t>3 = agravamento em médio prazo</a:t>
          </a:r>
          <a:endParaRPr lang="pt-BR" sz="1200" b="0"/>
        </a:p>
      </dgm:t>
    </dgm:pt>
    <dgm:pt modelId="{965CF3A4-425D-4B5D-B8A3-C6C1E919C905}" type="parTrans" cxnId="{1A12D6C6-9EB5-40E1-8F1B-698939C95F8A}">
      <dgm:prSet/>
      <dgm:spPr/>
      <dgm:t>
        <a:bodyPr/>
        <a:lstStyle/>
        <a:p>
          <a:endParaRPr lang="pt-BR"/>
        </a:p>
      </dgm:t>
    </dgm:pt>
    <dgm:pt modelId="{95B358D6-4AFC-4952-AD38-2536AFB66B5F}" type="sibTrans" cxnId="{1A12D6C6-9EB5-40E1-8F1B-698939C95F8A}">
      <dgm:prSet/>
      <dgm:spPr/>
      <dgm:t>
        <a:bodyPr/>
        <a:lstStyle/>
        <a:p>
          <a:endParaRPr lang="pt-BR"/>
        </a:p>
      </dgm:t>
    </dgm:pt>
    <dgm:pt modelId="{47A33D5D-CC93-4D17-8310-0A816819FA7E}">
      <dgm:prSet phldrT="[Text]" custT="1"/>
      <dgm:spPr/>
      <dgm:t>
        <a:bodyPr/>
        <a:lstStyle/>
        <a:p>
          <a:r>
            <a:rPr lang="pt-BR" sz="1200" b="0" smtClean="0"/>
            <a:t>1 = não haverá agravamento, podendo até melhorar</a:t>
          </a:r>
          <a:endParaRPr lang="pt-BR" sz="1200" b="0"/>
        </a:p>
      </dgm:t>
    </dgm:pt>
    <dgm:pt modelId="{85B16745-216D-4E48-8D63-EA26326CF538}" type="parTrans" cxnId="{79D09EB4-8559-4561-986C-3A1A2C2EDA31}">
      <dgm:prSet/>
      <dgm:spPr/>
      <dgm:t>
        <a:bodyPr/>
        <a:lstStyle/>
        <a:p>
          <a:endParaRPr lang="pt-BR"/>
        </a:p>
      </dgm:t>
    </dgm:pt>
    <dgm:pt modelId="{EB899573-9F8F-4CF6-BE61-FAE47C6086E0}" type="sibTrans" cxnId="{79D09EB4-8559-4561-986C-3A1A2C2EDA31}">
      <dgm:prSet/>
      <dgm:spPr/>
      <dgm:t>
        <a:bodyPr/>
        <a:lstStyle/>
        <a:p>
          <a:endParaRPr lang="pt-BR"/>
        </a:p>
      </dgm:t>
    </dgm:pt>
    <dgm:pt modelId="{ADF9EBDE-D419-48C7-BDB0-20522D216269}" type="pres">
      <dgm:prSet presAssocID="{80F09545-BDF2-4260-9BEA-BD6528C77A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C6EDEA5-B537-44D3-B917-DA5FCD463699}" type="pres">
      <dgm:prSet presAssocID="{C0B70D88-0F16-4CA2-89E0-55F8A2C803DC}" presName="linNode" presStyleCnt="0"/>
      <dgm:spPr/>
    </dgm:pt>
    <dgm:pt modelId="{96AFA7FD-B419-490B-9B9E-78412972C6E6}" type="pres">
      <dgm:prSet presAssocID="{C0B70D88-0F16-4CA2-89E0-55F8A2C803D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05A85A1-D757-4056-8560-9DEE0B9CA4CF}" type="pres">
      <dgm:prSet presAssocID="{C0B70D88-0F16-4CA2-89E0-55F8A2C803DC}" presName="descendantText" presStyleLbl="alignAccFollowNode1" presStyleIdx="0" presStyleCnt="3" custScaleX="1247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CCA5723-4597-4DA7-87BD-1A33B555C9E5}" type="pres">
      <dgm:prSet presAssocID="{A0B80195-7B12-4291-B40C-5BE01E3A3027}" presName="sp" presStyleCnt="0"/>
      <dgm:spPr/>
    </dgm:pt>
    <dgm:pt modelId="{357CECA4-8263-45FC-BDA5-22263B3111EB}" type="pres">
      <dgm:prSet presAssocID="{4DB741C0-F53F-4EEF-80FB-6FA3C914BFD1}" presName="linNode" presStyleCnt="0"/>
      <dgm:spPr/>
    </dgm:pt>
    <dgm:pt modelId="{BBC07581-1C28-45DE-AD69-E5E4283681FB}" type="pres">
      <dgm:prSet presAssocID="{4DB741C0-F53F-4EEF-80FB-6FA3C914BFD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2841FD-7FAC-499C-BB78-9A8AC55649A5}" type="pres">
      <dgm:prSet presAssocID="{4DB741C0-F53F-4EEF-80FB-6FA3C914BFD1}" presName="descendantText" presStyleLbl="alignAccFollowNode1" presStyleIdx="1" presStyleCnt="3" custScaleX="1243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E7F48E9-0494-4187-830C-EC313F0724DC}" type="pres">
      <dgm:prSet presAssocID="{424B8D6F-3DCD-4121-82AB-EA376A37FEC2}" presName="sp" presStyleCnt="0"/>
      <dgm:spPr/>
    </dgm:pt>
    <dgm:pt modelId="{6AE5ED02-0036-40AF-9546-02D112514F28}" type="pres">
      <dgm:prSet presAssocID="{D248EFF5-B370-4A7E-861F-87E09D1874C1}" presName="linNode" presStyleCnt="0"/>
      <dgm:spPr/>
    </dgm:pt>
    <dgm:pt modelId="{1B877D03-AD05-4BAB-BB6F-07592E2C9B36}" type="pres">
      <dgm:prSet presAssocID="{D248EFF5-B370-4A7E-861F-87E09D1874C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2409F-D383-4836-9B7C-520D7DFAC68F}" type="pres">
      <dgm:prSet presAssocID="{D248EFF5-B370-4A7E-861F-87E09D1874C1}" presName="descendantText" presStyleLbl="alignAccFollowNode1" presStyleIdx="2" presStyleCnt="3" custScaleX="12469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C73D74E-9541-4203-9908-41F8F1A3274B}" srcId="{4DB741C0-F53F-4EEF-80FB-6FA3C914BFD1}" destId="{6621E881-7014-4B84-AA7E-E72BE0298F5E}" srcOrd="2" destOrd="0" parTransId="{4598C82F-C697-4E2B-B974-353E0A202D44}" sibTransId="{70AC0A2C-8BA9-462E-8657-BAABE0AD0736}"/>
    <dgm:cxn modelId="{1A12D6C6-9EB5-40E1-8F1B-698939C95F8A}" srcId="{D248EFF5-B370-4A7E-861F-87E09D1874C1}" destId="{0B7D9370-3CDA-46A4-9568-9E152CD72D3E}" srcOrd="1" destOrd="0" parTransId="{965CF3A4-425D-4B5D-B8A3-C6C1E919C905}" sibTransId="{95B358D6-4AFC-4952-AD38-2536AFB66B5F}"/>
    <dgm:cxn modelId="{C46E7D4C-D139-4250-856F-ADD96F799F16}" srcId="{80F09545-BDF2-4260-9BEA-BD6528C77A1F}" destId="{D248EFF5-B370-4A7E-861F-87E09D1874C1}" srcOrd="2" destOrd="0" parTransId="{3C2BAF1D-275A-4051-85AE-7A1FEC161595}" sibTransId="{6D47B462-8B13-4275-9DF4-A61AEF0FA871}"/>
    <dgm:cxn modelId="{B9D11DAA-DF9E-49A5-B7D1-68BE4246F3C7}" type="presOf" srcId="{D248EFF5-B370-4A7E-861F-87E09D1874C1}" destId="{1B877D03-AD05-4BAB-BB6F-07592E2C9B36}" srcOrd="0" destOrd="0" presId="urn:microsoft.com/office/officeart/2005/8/layout/vList5"/>
    <dgm:cxn modelId="{904DC104-4CA7-4844-9AB5-FD87E480B3E5}" type="presOf" srcId="{80F09545-BDF2-4260-9BEA-BD6528C77A1F}" destId="{ADF9EBDE-D419-48C7-BDB0-20522D216269}" srcOrd="0" destOrd="0" presId="urn:microsoft.com/office/officeart/2005/8/layout/vList5"/>
    <dgm:cxn modelId="{AA0EDF0D-28F7-4349-849D-52021DA5C5C8}" srcId="{C0B70D88-0F16-4CA2-89E0-55F8A2C803DC}" destId="{8E3B0181-EF03-4372-A317-98063227DC55}" srcOrd="1" destOrd="0" parTransId="{8FCD59A4-DDB3-426D-AE2D-B6403DB60C28}" sibTransId="{B2A24950-FA1A-4195-A196-DDB8C49FA92D}"/>
    <dgm:cxn modelId="{6389F664-957A-453D-840D-B8048E7204D8}" srcId="{80F09545-BDF2-4260-9BEA-BD6528C77A1F}" destId="{C0B70D88-0F16-4CA2-89E0-55F8A2C803DC}" srcOrd="0" destOrd="0" parTransId="{57E9C4DA-ED72-48CD-87A2-401EF7C54C28}" sibTransId="{A0B80195-7B12-4291-B40C-5BE01E3A3027}"/>
    <dgm:cxn modelId="{21D3E056-66C9-40CB-9384-72D307600BB9}" type="presOf" srcId="{BDD484DB-5D7F-4AE5-B1EE-FF65130998AC}" destId="{D05A85A1-D757-4056-8560-9DEE0B9CA4CF}" srcOrd="0" destOrd="0" presId="urn:microsoft.com/office/officeart/2005/8/layout/vList5"/>
    <dgm:cxn modelId="{840FB036-1EEC-4C40-AE6A-78F6AB925219}" srcId="{C0B70D88-0F16-4CA2-89E0-55F8A2C803DC}" destId="{BDD484DB-5D7F-4AE5-B1EE-FF65130998AC}" srcOrd="0" destOrd="0" parTransId="{C55655BA-B044-4B0F-A134-20FFBBD448F0}" sibTransId="{A9BD2CD7-FE01-422B-80BD-5A9003CC6010}"/>
    <dgm:cxn modelId="{BF776299-3FD7-462E-A3AD-9F074BEE7162}" type="presOf" srcId="{4DB741C0-F53F-4EEF-80FB-6FA3C914BFD1}" destId="{BBC07581-1C28-45DE-AD69-E5E4283681FB}" srcOrd="0" destOrd="0" presId="urn:microsoft.com/office/officeart/2005/8/layout/vList5"/>
    <dgm:cxn modelId="{CA18AFB4-2B4C-48EC-84A5-51D08A6D0106}" srcId="{C0B70D88-0F16-4CA2-89E0-55F8A2C803DC}" destId="{2EC17505-A6E8-41E4-B1D7-577B40DEC6F7}" srcOrd="2" destOrd="0" parTransId="{F17C1433-E1FA-4159-B59B-E3CBB5E1DCD1}" sibTransId="{6B3EC047-9624-4571-BF5C-740624B48750}"/>
    <dgm:cxn modelId="{79D09EB4-8559-4561-986C-3A1A2C2EDA31}" srcId="{D248EFF5-B370-4A7E-861F-87E09D1874C1}" destId="{47A33D5D-CC93-4D17-8310-0A816819FA7E}" srcOrd="2" destOrd="0" parTransId="{85B16745-216D-4E48-8D63-EA26326CF538}" sibTransId="{EB899573-9F8F-4CF6-BE61-FAE47C6086E0}"/>
    <dgm:cxn modelId="{6E79015E-AB9A-4B4F-93F3-734B531959EC}" srcId="{D248EFF5-B370-4A7E-861F-87E09D1874C1}" destId="{9C69A1E9-62EF-48B9-8570-85D015C30999}" srcOrd="0" destOrd="0" parTransId="{96C86244-425A-44CB-BD34-4AB4DA999289}" sibTransId="{8A768620-5C54-41C5-8DB7-05802A6489AC}"/>
    <dgm:cxn modelId="{8CE35541-B047-4956-91D9-87F7CA0F457F}" type="presOf" srcId="{47A33D5D-CC93-4D17-8310-0A816819FA7E}" destId="{3A62409F-D383-4836-9B7C-520D7DFAC68F}" srcOrd="0" destOrd="2" presId="urn:microsoft.com/office/officeart/2005/8/layout/vList5"/>
    <dgm:cxn modelId="{623949BA-0687-4DB6-BBCD-90410AFA5209}" srcId="{4DB741C0-F53F-4EEF-80FB-6FA3C914BFD1}" destId="{8C551672-0FCB-4289-9C7D-99F3A6689C00}" srcOrd="0" destOrd="0" parTransId="{CD4437DD-A124-49E7-836D-B85AD1A750A2}" sibTransId="{D0D98538-7887-4BA2-ADA2-7CAF4EB46B32}"/>
    <dgm:cxn modelId="{DD82A792-E64A-4C70-BCFB-DEDC453C30FD}" srcId="{4DB741C0-F53F-4EEF-80FB-6FA3C914BFD1}" destId="{029A12D3-D17E-437B-9FE4-7CE9F0130B7E}" srcOrd="1" destOrd="0" parTransId="{5148A02B-0952-49B9-8868-E49DD8224B30}" sibTransId="{56289A3F-77D8-407C-A712-0330E265587D}"/>
    <dgm:cxn modelId="{DD988747-A13B-4872-B3B9-7DAA859AFFC0}" type="presOf" srcId="{0B7D9370-3CDA-46A4-9568-9E152CD72D3E}" destId="{3A62409F-D383-4836-9B7C-520D7DFAC68F}" srcOrd="0" destOrd="1" presId="urn:microsoft.com/office/officeart/2005/8/layout/vList5"/>
    <dgm:cxn modelId="{B8EE6E67-0C29-468C-96CB-516DDFCFE763}" type="presOf" srcId="{8E3B0181-EF03-4372-A317-98063227DC55}" destId="{D05A85A1-D757-4056-8560-9DEE0B9CA4CF}" srcOrd="0" destOrd="1" presId="urn:microsoft.com/office/officeart/2005/8/layout/vList5"/>
    <dgm:cxn modelId="{8D878EED-6FCE-4FB6-841D-AFA6266582D0}" type="presOf" srcId="{2EC17505-A6E8-41E4-B1D7-577B40DEC6F7}" destId="{D05A85A1-D757-4056-8560-9DEE0B9CA4CF}" srcOrd="0" destOrd="2" presId="urn:microsoft.com/office/officeart/2005/8/layout/vList5"/>
    <dgm:cxn modelId="{AF06B0F6-BCA1-41F1-ACEE-8AFDAE3FC49E}" type="presOf" srcId="{9C69A1E9-62EF-48B9-8570-85D015C30999}" destId="{3A62409F-D383-4836-9B7C-520D7DFAC68F}" srcOrd="0" destOrd="0" presId="urn:microsoft.com/office/officeart/2005/8/layout/vList5"/>
    <dgm:cxn modelId="{CF86C3C3-30C3-4213-92BF-4A72AC5BD375}" type="presOf" srcId="{029A12D3-D17E-437B-9FE4-7CE9F0130B7E}" destId="{482841FD-7FAC-499C-BB78-9A8AC55649A5}" srcOrd="0" destOrd="1" presId="urn:microsoft.com/office/officeart/2005/8/layout/vList5"/>
    <dgm:cxn modelId="{B8384B33-719B-4D8A-839F-034BAD79C7C9}" type="presOf" srcId="{C0B70D88-0F16-4CA2-89E0-55F8A2C803DC}" destId="{96AFA7FD-B419-490B-9B9E-78412972C6E6}" srcOrd="0" destOrd="0" presId="urn:microsoft.com/office/officeart/2005/8/layout/vList5"/>
    <dgm:cxn modelId="{E69F4CC6-6EA5-44E1-9C39-EA516C4A5014}" type="presOf" srcId="{6621E881-7014-4B84-AA7E-E72BE0298F5E}" destId="{482841FD-7FAC-499C-BB78-9A8AC55649A5}" srcOrd="0" destOrd="2" presId="urn:microsoft.com/office/officeart/2005/8/layout/vList5"/>
    <dgm:cxn modelId="{C58F8D25-27C0-4598-8AAC-E9505697A102}" srcId="{80F09545-BDF2-4260-9BEA-BD6528C77A1F}" destId="{4DB741C0-F53F-4EEF-80FB-6FA3C914BFD1}" srcOrd="1" destOrd="0" parTransId="{B0C4C607-72A0-4472-990D-34E08ED7549D}" sibTransId="{424B8D6F-3DCD-4121-82AB-EA376A37FEC2}"/>
    <dgm:cxn modelId="{485E8B6F-35DB-4353-8C41-EB94826449DC}" type="presOf" srcId="{8C551672-0FCB-4289-9C7D-99F3A6689C00}" destId="{482841FD-7FAC-499C-BB78-9A8AC55649A5}" srcOrd="0" destOrd="0" presId="urn:microsoft.com/office/officeart/2005/8/layout/vList5"/>
    <dgm:cxn modelId="{54E89665-C987-4F50-BF1C-F9547BBBBC5E}" type="presParOf" srcId="{ADF9EBDE-D419-48C7-BDB0-20522D216269}" destId="{9C6EDEA5-B537-44D3-B917-DA5FCD463699}" srcOrd="0" destOrd="0" presId="urn:microsoft.com/office/officeart/2005/8/layout/vList5"/>
    <dgm:cxn modelId="{3648A651-8FBF-4A98-96D1-D91C5D7959D0}" type="presParOf" srcId="{9C6EDEA5-B537-44D3-B917-DA5FCD463699}" destId="{96AFA7FD-B419-490B-9B9E-78412972C6E6}" srcOrd="0" destOrd="0" presId="urn:microsoft.com/office/officeart/2005/8/layout/vList5"/>
    <dgm:cxn modelId="{8F4829BC-3852-4E71-B739-515EB67C7BCC}" type="presParOf" srcId="{9C6EDEA5-B537-44D3-B917-DA5FCD463699}" destId="{D05A85A1-D757-4056-8560-9DEE0B9CA4CF}" srcOrd="1" destOrd="0" presId="urn:microsoft.com/office/officeart/2005/8/layout/vList5"/>
    <dgm:cxn modelId="{0CA52428-AD80-44E1-B2B9-4A8DB2FB4D69}" type="presParOf" srcId="{ADF9EBDE-D419-48C7-BDB0-20522D216269}" destId="{BCCA5723-4597-4DA7-87BD-1A33B555C9E5}" srcOrd="1" destOrd="0" presId="urn:microsoft.com/office/officeart/2005/8/layout/vList5"/>
    <dgm:cxn modelId="{EEE3A4A4-1AD5-4EE1-AB07-0C382114CD73}" type="presParOf" srcId="{ADF9EBDE-D419-48C7-BDB0-20522D216269}" destId="{357CECA4-8263-45FC-BDA5-22263B3111EB}" srcOrd="2" destOrd="0" presId="urn:microsoft.com/office/officeart/2005/8/layout/vList5"/>
    <dgm:cxn modelId="{21FAF525-8604-4FD8-B88C-5E5CB1604B71}" type="presParOf" srcId="{357CECA4-8263-45FC-BDA5-22263B3111EB}" destId="{BBC07581-1C28-45DE-AD69-E5E4283681FB}" srcOrd="0" destOrd="0" presId="urn:microsoft.com/office/officeart/2005/8/layout/vList5"/>
    <dgm:cxn modelId="{7701B984-6F6E-4F2D-8B4B-642CB8CDB8F9}" type="presParOf" srcId="{357CECA4-8263-45FC-BDA5-22263B3111EB}" destId="{482841FD-7FAC-499C-BB78-9A8AC55649A5}" srcOrd="1" destOrd="0" presId="urn:microsoft.com/office/officeart/2005/8/layout/vList5"/>
    <dgm:cxn modelId="{8679DCD6-2DE6-42B5-9F4F-0B8ACA087ABC}" type="presParOf" srcId="{ADF9EBDE-D419-48C7-BDB0-20522D216269}" destId="{2E7F48E9-0494-4187-830C-EC313F0724DC}" srcOrd="3" destOrd="0" presId="urn:microsoft.com/office/officeart/2005/8/layout/vList5"/>
    <dgm:cxn modelId="{34D89657-4BAE-442A-8AD4-7375D53ADE43}" type="presParOf" srcId="{ADF9EBDE-D419-48C7-BDB0-20522D216269}" destId="{6AE5ED02-0036-40AF-9546-02D112514F28}" srcOrd="4" destOrd="0" presId="urn:microsoft.com/office/officeart/2005/8/layout/vList5"/>
    <dgm:cxn modelId="{63EDA80E-1011-4695-8477-774B1906BA2E}" type="presParOf" srcId="{6AE5ED02-0036-40AF-9546-02D112514F28}" destId="{1B877D03-AD05-4BAB-BB6F-07592E2C9B36}" srcOrd="0" destOrd="0" presId="urn:microsoft.com/office/officeart/2005/8/layout/vList5"/>
    <dgm:cxn modelId="{EB08D069-5760-4984-8606-82CE3B26ED01}" type="presParOf" srcId="{6AE5ED02-0036-40AF-9546-02D112514F28}" destId="{3A62409F-D383-4836-9B7C-520D7DFAC68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B97F45A-D761-4A3D-A7E4-27D5AE6A17A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C057B54-636B-4D2C-B4ED-81A2F9AF0DE3}">
      <dgm:prSet phldrT="[Text]"/>
      <dgm:spPr/>
      <dgm:t>
        <a:bodyPr/>
        <a:lstStyle/>
        <a:p>
          <a:r>
            <a:rPr lang="pt-BR" smtClean="0"/>
            <a:t>Técnica de Moderação por Cartelas</a:t>
          </a:r>
          <a:endParaRPr lang="pt-BR"/>
        </a:p>
      </dgm:t>
    </dgm:pt>
    <dgm:pt modelId="{7E92812D-BDDE-4F5B-9C81-D2CDD093D03A}" type="parTrans" cxnId="{D980CCB2-D24D-45AF-8C7B-466603749732}">
      <dgm:prSet/>
      <dgm:spPr/>
      <dgm:t>
        <a:bodyPr/>
        <a:lstStyle/>
        <a:p>
          <a:endParaRPr lang="pt-BR"/>
        </a:p>
      </dgm:t>
    </dgm:pt>
    <dgm:pt modelId="{6BF70CAF-9631-4D8E-995F-98497C71D054}" type="sibTrans" cxnId="{D980CCB2-D24D-45AF-8C7B-466603749732}">
      <dgm:prSet/>
      <dgm:spPr/>
      <dgm:t>
        <a:bodyPr/>
        <a:lstStyle/>
        <a:p>
          <a:endParaRPr lang="pt-BR"/>
        </a:p>
      </dgm:t>
    </dgm:pt>
    <dgm:pt modelId="{78DCC45C-861C-495A-B2B8-F8F3D97111AC}">
      <dgm:prSet phldrT="[Text]"/>
      <dgm:spPr/>
      <dgm:t>
        <a:bodyPr/>
        <a:lstStyle/>
        <a:p>
          <a:r>
            <a:rPr lang="pt-BR" smtClean="0"/>
            <a:t>Priorização com Bolinhas Adesivas</a:t>
          </a:r>
          <a:endParaRPr lang="pt-BR"/>
        </a:p>
      </dgm:t>
    </dgm:pt>
    <dgm:pt modelId="{C71281F0-12D0-40BE-A3F7-B7D74A177256}" type="parTrans" cxnId="{9F60D426-29D8-4857-A929-79D11249F409}">
      <dgm:prSet/>
      <dgm:spPr/>
      <dgm:t>
        <a:bodyPr/>
        <a:lstStyle/>
        <a:p>
          <a:endParaRPr lang="pt-BR"/>
        </a:p>
      </dgm:t>
    </dgm:pt>
    <dgm:pt modelId="{65770F02-D659-4F3A-B68E-E3E67D37B53C}" type="sibTrans" cxnId="{9F60D426-29D8-4857-A929-79D11249F409}">
      <dgm:prSet/>
      <dgm:spPr/>
      <dgm:t>
        <a:bodyPr/>
        <a:lstStyle/>
        <a:p>
          <a:endParaRPr lang="pt-BR"/>
        </a:p>
      </dgm:t>
    </dgm:pt>
    <dgm:pt modelId="{2AEBC6DD-1B0A-44B7-81D2-167BF462839B}" type="pres">
      <dgm:prSet presAssocID="{4B97F45A-D761-4A3D-A7E4-27D5AE6A17A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CAD5BBB7-AACE-4330-A9FD-054D9DAF7321}" type="pres">
      <dgm:prSet presAssocID="{4B97F45A-D761-4A3D-A7E4-27D5AE6A17AD}" presName="Name1" presStyleCnt="0"/>
      <dgm:spPr/>
    </dgm:pt>
    <dgm:pt modelId="{D12CEAC9-EE91-44F8-800A-F64D0A8BBF4E}" type="pres">
      <dgm:prSet presAssocID="{4B97F45A-D761-4A3D-A7E4-27D5AE6A17AD}" presName="cycle" presStyleCnt="0"/>
      <dgm:spPr/>
    </dgm:pt>
    <dgm:pt modelId="{138C28E5-F71A-43FB-A323-D266CF6C5692}" type="pres">
      <dgm:prSet presAssocID="{4B97F45A-D761-4A3D-A7E4-27D5AE6A17AD}" presName="srcNode" presStyleLbl="node1" presStyleIdx="0" presStyleCnt="2"/>
      <dgm:spPr/>
    </dgm:pt>
    <dgm:pt modelId="{EDFE26DD-9598-4F43-B725-78B37A14A195}" type="pres">
      <dgm:prSet presAssocID="{4B97F45A-D761-4A3D-A7E4-27D5AE6A17AD}" presName="conn" presStyleLbl="parChTrans1D2" presStyleIdx="0" presStyleCnt="1"/>
      <dgm:spPr/>
      <dgm:t>
        <a:bodyPr/>
        <a:lstStyle/>
        <a:p>
          <a:endParaRPr lang="pt-BR"/>
        </a:p>
      </dgm:t>
    </dgm:pt>
    <dgm:pt modelId="{12025235-3513-48CF-9D59-3D0D98C986CB}" type="pres">
      <dgm:prSet presAssocID="{4B97F45A-D761-4A3D-A7E4-27D5AE6A17AD}" presName="extraNode" presStyleLbl="node1" presStyleIdx="0" presStyleCnt="2"/>
      <dgm:spPr/>
    </dgm:pt>
    <dgm:pt modelId="{A160D790-B429-4172-A91E-8AB06BD9732E}" type="pres">
      <dgm:prSet presAssocID="{4B97F45A-D761-4A3D-A7E4-27D5AE6A17AD}" presName="dstNode" presStyleLbl="node1" presStyleIdx="0" presStyleCnt="2"/>
      <dgm:spPr/>
    </dgm:pt>
    <dgm:pt modelId="{403BBC65-77CC-4345-BA60-758DED7BF026}" type="pres">
      <dgm:prSet presAssocID="{BC057B54-636B-4D2C-B4ED-81A2F9AF0DE3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54F65C-282E-4365-8FD1-D8ADC2CFFCE0}" type="pres">
      <dgm:prSet presAssocID="{BC057B54-636B-4D2C-B4ED-81A2F9AF0DE3}" presName="accent_1" presStyleCnt="0"/>
      <dgm:spPr/>
    </dgm:pt>
    <dgm:pt modelId="{689EAD56-57E5-438B-A86E-FD086E3F942B}" type="pres">
      <dgm:prSet presAssocID="{BC057B54-636B-4D2C-B4ED-81A2F9AF0DE3}" presName="accentRepeatNode" presStyleLbl="solidFgAcc1" presStyleIdx="0" presStyleCnt="2"/>
      <dgm:spPr/>
    </dgm:pt>
    <dgm:pt modelId="{8ED75A2C-3637-4B1D-BFC2-F18F4318E8ED}" type="pres">
      <dgm:prSet presAssocID="{78DCC45C-861C-495A-B2B8-F8F3D97111AC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127A55-7484-4FD3-93E9-A9595786A14B}" type="pres">
      <dgm:prSet presAssocID="{78DCC45C-861C-495A-B2B8-F8F3D97111AC}" presName="accent_2" presStyleCnt="0"/>
      <dgm:spPr/>
    </dgm:pt>
    <dgm:pt modelId="{241542D1-06BA-4584-9871-B77F51624E6E}" type="pres">
      <dgm:prSet presAssocID="{78DCC45C-861C-495A-B2B8-F8F3D97111AC}" presName="accentRepeatNode" presStyleLbl="solidFgAcc1" presStyleIdx="1" presStyleCnt="2"/>
      <dgm:spPr/>
    </dgm:pt>
  </dgm:ptLst>
  <dgm:cxnLst>
    <dgm:cxn modelId="{AE5EF995-6359-4A4C-AE61-A11203D13DD4}" type="presOf" srcId="{78DCC45C-861C-495A-B2B8-F8F3D97111AC}" destId="{8ED75A2C-3637-4B1D-BFC2-F18F4318E8ED}" srcOrd="0" destOrd="0" presId="urn:microsoft.com/office/officeart/2008/layout/VerticalCurvedList"/>
    <dgm:cxn modelId="{D980CCB2-D24D-45AF-8C7B-466603749732}" srcId="{4B97F45A-D761-4A3D-A7E4-27D5AE6A17AD}" destId="{BC057B54-636B-4D2C-B4ED-81A2F9AF0DE3}" srcOrd="0" destOrd="0" parTransId="{7E92812D-BDDE-4F5B-9C81-D2CDD093D03A}" sibTransId="{6BF70CAF-9631-4D8E-995F-98497C71D054}"/>
    <dgm:cxn modelId="{CCE865E6-48D3-49D3-BFD1-E7DA27EE73DC}" type="presOf" srcId="{4B97F45A-D761-4A3D-A7E4-27D5AE6A17AD}" destId="{2AEBC6DD-1B0A-44B7-81D2-167BF462839B}" srcOrd="0" destOrd="0" presId="urn:microsoft.com/office/officeart/2008/layout/VerticalCurvedList"/>
    <dgm:cxn modelId="{9F60D426-29D8-4857-A929-79D11249F409}" srcId="{4B97F45A-D761-4A3D-A7E4-27D5AE6A17AD}" destId="{78DCC45C-861C-495A-B2B8-F8F3D97111AC}" srcOrd="1" destOrd="0" parTransId="{C71281F0-12D0-40BE-A3F7-B7D74A177256}" sibTransId="{65770F02-D659-4F3A-B68E-E3E67D37B53C}"/>
    <dgm:cxn modelId="{1BFE7639-AEF3-4AFF-AE6D-7A3AC0B5678D}" type="presOf" srcId="{BC057B54-636B-4D2C-B4ED-81A2F9AF0DE3}" destId="{403BBC65-77CC-4345-BA60-758DED7BF026}" srcOrd="0" destOrd="0" presId="urn:microsoft.com/office/officeart/2008/layout/VerticalCurvedList"/>
    <dgm:cxn modelId="{683F2D08-2748-4ECD-8A5B-89E4186FFE51}" type="presOf" srcId="{6BF70CAF-9631-4D8E-995F-98497C71D054}" destId="{EDFE26DD-9598-4F43-B725-78B37A14A195}" srcOrd="0" destOrd="0" presId="urn:microsoft.com/office/officeart/2008/layout/VerticalCurvedList"/>
    <dgm:cxn modelId="{016C6D2A-895D-4A16-A245-608B764471CB}" type="presParOf" srcId="{2AEBC6DD-1B0A-44B7-81D2-167BF462839B}" destId="{CAD5BBB7-AACE-4330-A9FD-054D9DAF7321}" srcOrd="0" destOrd="0" presId="urn:microsoft.com/office/officeart/2008/layout/VerticalCurvedList"/>
    <dgm:cxn modelId="{58E03B5A-C241-45BD-8E49-7C0168E15309}" type="presParOf" srcId="{CAD5BBB7-AACE-4330-A9FD-054D9DAF7321}" destId="{D12CEAC9-EE91-44F8-800A-F64D0A8BBF4E}" srcOrd="0" destOrd="0" presId="urn:microsoft.com/office/officeart/2008/layout/VerticalCurvedList"/>
    <dgm:cxn modelId="{1926D7EF-5E30-4488-9808-D21F50BC4EF1}" type="presParOf" srcId="{D12CEAC9-EE91-44F8-800A-F64D0A8BBF4E}" destId="{138C28E5-F71A-43FB-A323-D266CF6C5692}" srcOrd="0" destOrd="0" presId="urn:microsoft.com/office/officeart/2008/layout/VerticalCurvedList"/>
    <dgm:cxn modelId="{53AF709A-ECFD-4477-B1AF-63EFCAF4DF91}" type="presParOf" srcId="{D12CEAC9-EE91-44F8-800A-F64D0A8BBF4E}" destId="{EDFE26DD-9598-4F43-B725-78B37A14A195}" srcOrd="1" destOrd="0" presId="urn:microsoft.com/office/officeart/2008/layout/VerticalCurvedList"/>
    <dgm:cxn modelId="{3A2DBE1D-8A75-4EDD-943D-ADD3D446C2FD}" type="presParOf" srcId="{D12CEAC9-EE91-44F8-800A-F64D0A8BBF4E}" destId="{12025235-3513-48CF-9D59-3D0D98C986CB}" srcOrd="2" destOrd="0" presId="urn:microsoft.com/office/officeart/2008/layout/VerticalCurvedList"/>
    <dgm:cxn modelId="{BBBF2445-62C0-46B1-ABE1-830D4467EE22}" type="presParOf" srcId="{D12CEAC9-EE91-44F8-800A-F64D0A8BBF4E}" destId="{A160D790-B429-4172-A91E-8AB06BD9732E}" srcOrd="3" destOrd="0" presId="urn:microsoft.com/office/officeart/2008/layout/VerticalCurvedList"/>
    <dgm:cxn modelId="{3C02F7A8-7A41-47C2-9186-B857BEB2BAC6}" type="presParOf" srcId="{CAD5BBB7-AACE-4330-A9FD-054D9DAF7321}" destId="{403BBC65-77CC-4345-BA60-758DED7BF026}" srcOrd="1" destOrd="0" presId="urn:microsoft.com/office/officeart/2008/layout/VerticalCurvedList"/>
    <dgm:cxn modelId="{A325BD91-C45E-4871-8BC1-13277AA4D000}" type="presParOf" srcId="{CAD5BBB7-AACE-4330-A9FD-054D9DAF7321}" destId="{0F54F65C-282E-4365-8FD1-D8ADC2CFFCE0}" srcOrd="2" destOrd="0" presId="urn:microsoft.com/office/officeart/2008/layout/VerticalCurvedList"/>
    <dgm:cxn modelId="{C3A59A70-C95E-4625-8AA2-F58C3603316E}" type="presParOf" srcId="{0F54F65C-282E-4365-8FD1-D8ADC2CFFCE0}" destId="{689EAD56-57E5-438B-A86E-FD086E3F942B}" srcOrd="0" destOrd="0" presId="urn:microsoft.com/office/officeart/2008/layout/VerticalCurvedList"/>
    <dgm:cxn modelId="{BF8BD055-1BCC-4D51-9E3B-03BE5759DBD0}" type="presParOf" srcId="{CAD5BBB7-AACE-4330-A9FD-054D9DAF7321}" destId="{8ED75A2C-3637-4B1D-BFC2-F18F4318E8ED}" srcOrd="3" destOrd="0" presId="urn:microsoft.com/office/officeart/2008/layout/VerticalCurvedList"/>
    <dgm:cxn modelId="{466E41FA-FC95-431F-B1A5-27EAA48009C4}" type="presParOf" srcId="{CAD5BBB7-AACE-4330-A9FD-054D9DAF7321}" destId="{F2127A55-7484-4FD3-93E9-A9595786A14B}" srcOrd="4" destOrd="0" presId="urn:microsoft.com/office/officeart/2008/layout/VerticalCurvedList"/>
    <dgm:cxn modelId="{39E98D49-9616-4976-8A82-95424BFADAC0}" type="presParOf" srcId="{F2127A55-7484-4FD3-93E9-A9595786A14B}" destId="{241542D1-06BA-4584-9871-B77F51624E6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Matriz GUT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3200" smtClean="0"/>
            <a:t>Planejamento para Resultados</a:t>
          </a:r>
          <a:endParaRPr lang="pt-BR" sz="32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943D500A-8EF7-48E5-88FC-42FED074F3B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BR" smtClean="0"/>
            <a:t>Árvore de Problemas</a:t>
          </a:r>
        </a:p>
      </dgm:t>
    </dgm:pt>
    <dgm:pt modelId="{6012648C-20BC-475B-B0E2-D4FCAA378CFF}" type="parTrans" cxnId="{1316935E-A5BC-496E-9EB6-DE29DBE8BE86}">
      <dgm:prSet/>
      <dgm:spPr/>
      <dgm:t>
        <a:bodyPr/>
        <a:lstStyle/>
        <a:p>
          <a:endParaRPr lang="pt-BR"/>
        </a:p>
      </dgm:t>
    </dgm:pt>
    <dgm:pt modelId="{D556EEF5-544F-461E-86A9-E61B8143167A}" type="sibTrans" cxnId="{1316935E-A5BC-496E-9EB6-DE29DBE8BE86}">
      <dgm:prSet/>
      <dgm:spPr/>
      <dgm:t>
        <a:bodyPr/>
        <a:lstStyle/>
        <a:p>
          <a:endParaRPr lang="pt-BR"/>
        </a:p>
      </dgm:t>
    </dgm:pt>
    <dgm:pt modelId="{092AD2A6-501A-45EE-AA39-63C7C967664D}">
      <dgm:prSet phldrT="[Text]"/>
      <dgm:spPr/>
      <dgm:t>
        <a:bodyPr/>
        <a:lstStyle/>
        <a:p>
          <a:r>
            <a:rPr lang="pt-BR" smtClean="0"/>
            <a:t>Quadro Lógico</a:t>
          </a:r>
        </a:p>
      </dgm:t>
    </dgm:pt>
    <dgm:pt modelId="{8F70E663-DBF6-44AC-BD9D-6EF5EDDB4C76}" type="parTrans" cxnId="{ED586254-54A5-4A77-85DA-6444553BFE40}">
      <dgm:prSet/>
      <dgm:spPr/>
      <dgm:t>
        <a:bodyPr/>
        <a:lstStyle/>
        <a:p>
          <a:endParaRPr lang="pt-BR"/>
        </a:p>
      </dgm:t>
    </dgm:pt>
    <dgm:pt modelId="{2D8904B2-E195-41AF-850C-775E78BA09B5}" type="sibTrans" cxnId="{ED586254-54A5-4A77-85DA-6444553BFE40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430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98ED3A-CC11-40CD-ACD3-291630F78271}" type="pres">
      <dgm:prSet presAssocID="{943D500A-8EF7-48E5-88FC-42FED074F3B4}" presName="item1" presStyleLbl="node1" presStyleIdx="0" presStyleCnt="3" custScaleX="90403" custScaleY="86005" custLinFactNeighborX="34757" custLinFactNeighborY="-2517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4405DA-DE42-4B13-91A3-052774E99310}" type="pres">
      <dgm:prSet presAssocID="{092AD2A6-501A-45EE-AA39-63C7C967664D}" presName="item2" presStyleLbl="node1" presStyleIdx="1" presStyleCnt="3" custLinFactNeighborX="-2125" custLinFactNeighborY="-16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 custLinFactNeighborX="0" custLinFactNeighborY="915"/>
      <dgm:spPr/>
    </dgm:pt>
  </dgm:ptLst>
  <dgm:cxnLst>
    <dgm:cxn modelId="{ED586254-54A5-4A77-85DA-6444553BFE40}" srcId="{B970CC1D-10E0-47C7-A40B-FB63B2CD265F}" destId="{092AD2A6-501A-45EE-AA39-63C7C967664D}" srcOrd="2" destOrd="0" parTransId="{8F70E663-DBF6-44AC-BD9D-6EF5EDDB4C76}" sibTransId="{2D8904B2-E195-41AF-850C-775E78BA09B5}"/>
    <dgm:cxn modelId="{AA7A6CC9-598C-4FCA-B75E-019BB10CC0F9}" type="presOf" srcId="{3263301A-D402-4D2C-AA55-893261FFF905}" destId="{D9D18B58-73AF-4FAF-9A71-FC08AFB8E1AF}" srcOrd="0" destOrd="0" presId="urn:microsoft.com/office/officeart/2005/8/layout/funnel1"/>
    <dgm:cxn modelId="{C109A2B6-596F-4B7B-A963-A5A2307A9913}" type="presOf" srcId="{943D500A-8EF7-48E5-88FC-42FED074F3B4}" destId="{8D4405DA-DE42-4B13-91A3-052774E99310}" srcOrd="0" destOrd="0" presId="urn:microsoft.com/office/officeart/2005/8/layout/funnel1"/>
    <dgm:cxn modelId="{1316935E-A5BC-496E-9EB6-DE29DBE8BE86}" srcId="{B970CC1D-10E0-47C7-A40B-FB63B2CD265F}" destId="{943D500A-8EF7-48E5-88FC-42FED074F3B4}" srcOrd="1" destOrd="0" parTransId="{6012648C-20BC-475B-B0E2-D4FCAA378CFF}" sibTransId="{D556EEF5-544F-461E-86A9-E61B8143167A}"/>
    <dgm:cxn modelId="{CE1C5E09-C8D5-4342-9F43-D57DB4C4D819}" type="presOf" srcId="{D8D94EE0-0E90-459E-98D8-6FACA32AD9E6}" destId="{CC19B922-467B-428E-99DE-8B881C9DB8E1}" srcOrd="0" destOrd="0" presId="urn:microsoft.com/office/officeart/2005/8/layout/funnel1"/>
    <dgm:cxn modelId="{3C70C92D-AC64-4042-AE1D-76571836B59A}" type="presOf" srcId="{B970CC1D-10E0-47C7-A40B-FB63B2CD265F}" destId="{35D17A00-95DD-4640-9150-7018D5C79529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477C35BA-4472-4481-BCF5-FD7BA182CA8D}" type="presOf" srcId="{092AD2A6-501A-45EE-AA39-63C7C967664D}" destId="{4998ED3A-CC11-40CD-ACD3-291630F78271}" srcOrd="0" destOrd="0" presId="urn:microsoft.com/office/officeart/2005/8/layout/funnel1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B45621D6-A6BE-45AE-AB54-72EF61F323BC}" type="presParOf" srcId="{35D17A00-95DD-4640-9150-7018D5C79529}" destId="{8A7920D1-5C4C-4693-B0F1-5DBCC4A4EE9B}" srcOrd="0" destOrd="0" presId="urn:microsoft.com/office/officeart/2005/8/layout/funnel1"/>
    <dgm:cxn modelId="{C8862E6D-4143-4853-B1B8-161B504F0218}" type="presParOf" srcId="{35D17A00-95DD-4640-9150-7018D5C79529}" destId="{1185E9DE-7CCE-475D-91AB-282757503C3C}" srcOrd="1" destOrd="0" presId="urn:microsoft.com/office/officeart/2005/8/layout/funnel1"/>
    <dgm:cxn modelId="{0214DCCE-70C8-4331-9F60-7A69D1FF956C}" type="presParOf" srcId="{35D17A00-95DD-4640-9150-7018D5C79529}" destId="{D9D18B58-73AF-4FAF-9A71-FC08AFB8E1AF}" srcOrd="2" destOrd="0" presId="urn:microsoft.com/office/officeart/2005/8/layout/funnel1"/>
    <dgm:cxn modelId="{2E0E9644-2DBE-416B-A7FC-501AD69D3E9F}" type="presParOf" srcId="{35D17A00-95DD-4640-9150-7018D5C79529}" destId="{4998ED3A-CC11-40CD-ACD3-291630F78271}" srcOrd="3" destOrd="0" presId="urn:microsoft.com/office/officeart/2005/8/layout/funnel1"/>
    <dgm:cxn modelId="{BDF99B46-A56F-41BD-A05F-8D7A6116BEA2}" type="presParOf" srcId="{35D17A00-95DD-4640-9150-7018D5C79529}" destId="{8D4405DA-DE42-4B13-91A3-052774E99310}" srcOrd="4" destOrd="0" presId="urn:microsoft.com/office/officeart/2005/8/layout/funnel1"/>
    <dgm:cxn modelId="{720FE394-8D00-4EAF-910F-2EDC0A4397F7}" type="presParOf" srcId="{35D17A00-95DD-4640-9150-7018D5C79529}" destId="{CC19B922-467B-428E-99DE-8B881C9DB8E1}" srcOrd="5" destOrd="0" presId="urn:microsoft.com/office/officeart/2005/8/layout/funnel1"/>
    <dgm:cxn modelId="{EE6FC2E6-E12B-421B-9AC7-DFC89E18086A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96EDB13E-8883-4F5E-A852-C2ECB5C9B367}" type="doc">
      <dgm:prSet loTypeId="urn:microsoft.com/office/officeart/2005/8/layout/matrix1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pt-BR"/>
        </a:p>
      </dgm:t>
    </dgm:pt>
    <dgm:pt modelId="{9B833B45-5EE4-4557-B6F3-416DB8CAB1F3}">
      <dgm:prSet phldrT="[Text]" custT="1"/>
      <dgm:spPr/>
      <dgm:t>
        <a:bodyPr/>
        <a:lstStyle/>
        <a:p>
          <a:pPr algn="l"/>
          <a:r>
            <a:rPr lang="pt-BR" sz="3200" b="1" smtClean="0"/>
            <a:t>4. Avaliação</a:t>
          </a:r>
        </a:p>
      </dgm:t>
    </dgm:pt>
    <dgm:pt modelId="{5B7304C6-BE1D-43CE-8448-598AE587D401}" type="parTrans" cxnId="{AB5C1E93-7F51-40EF-B89C-BB8D846C6508}">
      <dgm:prSet/>
      <dgm:spPr/>
      <dgm:t>
        <a:bodyPr/>
        <a:lstStyle/>
        <a:p>
          <a:endParaRPr lang="pt-BR" sz="1400" b="1"/>
        </a:p>
      </dgm:t>
    </dgm:pt>
    <dgm:pt modelId="{C5FA331E-ABEB-43F4-A453-6F866E9203E0}" type="sibTrans" cxnId="{AB5C1E93-7F51-40EF-B89C-BB8D846C6508}">
      <dgm:prSet/>
      <dgm:spPr/>
      <dgm:t>
        <a:bodyPr/>
        <a:lstStyle/>
        <a:p>
          <a:endParaRPr lang="pt-BR" sz="1400" b="1"/>
        </a:p>
      </dgm:t>
    </dgm:pt>
    <dgm:pt modelId="{E15EF7A8-8949-44C0-AA7F-18067EBC50FE}">
      <dgm:prSet phldrT="[Text]" custT="1"/>
      <dgm:spPr/>
      <dgm:t>
        <a:bodyPr/>
        <a:lstStyle/>
        <a:p>
          <a:pPr algn="r"/>
          <a:r>
            <a:rPr lang="pt-BR" sz="3200" b="1" smtClean="0"/>
            <a:t>1. Diagnóstico</a:t>
          </a:r>
          <a:endParaRPr lang="pt-BR" sz="3200" b="1"/>
        </a:p>
      </dgm:t>
    </dgm:pt>
    <dgm:pt modelId="{FA3208DA-55F6-40EE-A25F-D4493B4D8D2B}" type="parTrans" cxnId="{FA27ACAC-E472-4916-ACCA-5E7BD6D112CC}">
      <dgm:prSet/>
      <dgm:spPr/>
      <dgm:t>
        <a:bodyPr/>
        <a:lstStyle/>
        <a:p>
          <a:endParaRPr lang="pt-BR" sz="1400" b="1"/>
        </a:p>
      </dgm:t>
    </dgm:pt>
    <dgm:pt modelId="{62C5A191-7AE0-4CED-B187-AD30481485F1}" type="sibTrans" cxnId="{FA27ACAC-E472-4916-ACCA-5E7BD6D112CC}">
      <dgm:prSet/>
      <dgm:spPr/>
      <dgm:t>
        <a:bodyPr/>
        <a:lstStyle/>
        <a:p>
          <a:endParaRPr lang="pt-BR" sz="1400" b="1"/>
        </a:p>
      </dgm:t>
    </dgm:pt>
    <dgm:pt modelId="{F6BDD5CD-F5BC-4319-A68B-C10F283B2B3D}">
      <dgm:prSet phldrT="[Text]" custT="1"/>
      <dgm:spPr/>
      <dgm:t>
        <a:bodyPr/>
        <a:lstStyle/>
        <a:p>
          <a:pPr algn="l"/>
          <a:r>
            <a:rPr lang="pt-BR" sz="3200" b="1" smtClean="0"/>
            <a:t>3.Implementação</a:t>
          </a:r>
          <a:endParaRPr lang="pt-BR" sz="3200" b="1"/>
        </a:p>
      </dgm:t>
    </dgm:pt>
    <dgm:pt modelId="{C37DF37E-2FEA-4ACD-907E-007FB0EA2A62}" type="parTrans" cxnId="{3D6DFE08-7DBB-4336-9B6F-E786E8B4B668}">
      <dgm:prSet/>
      <dgm:spPr/>
      <dgm:t>
        <a:bodyPr/>
        <a:lstStyle/>
        <a:p>
          <a:endParaRPr lang="pt-BR" sz="1400" b="1"/>
        </a:p>
      </dgm:t>
    </dgm:pt>
    <dgm:pt modelId="{17CA93F3-EA7D-4688-A6FB-C38E093FDDDA}" type="sibTrans" cxnId="{3D6DFE08-7DBB-4336-9B6F-E786E8B4B668}">
      <dgm:prSet/>
      <dgm:spPr/>
      <dgm:t>
        <a:bodyPr/>
        <a:lstStyle/>
        <a:p>
          <a:endParaRPr lang="pt-BR" sz="1400" b="1"/>
        </a:p>
      </dgm:t>
    </dgm:pt>
    <dgm:pt modelId="{5996AB39-91B7-4BD0-850E-A75FD558E070}">
      <dgm:prSet phldrT="[Text]" custT="1"/>
      <dgm:spPr/>
      <dgm:t>
        <a:bodyPr/>
        <a:lstStyle/>
        <a:p>
          <a:pPr algn="r"/>
          <a:r>
            <a:rPr lang="pt-BR" sz="3200" b="1" smtClean="0"/>
            <a:t>2. Planejamento</a:t>
          </a:r>
          <a:endParaRPr lang="pt-BR" sz="3200" b="1"/>
        </a:p>
      </dgm:t>
    </dgm:pt>
    <dgm:pt modelId="{F4D834F8-6145-49E1-B18B-69854A8BAF02}" type="parTrans" cxnId="{F4B22C5B-47FC-4F81-948B-B3EBBC41A518}">
      <dgm:prSet/>
      <dgm:spPr/>
      <dgm:t>
        <a:bodyPr/>
        <a:lstStyle/>
        <a:p>
          <a:endParaRPr lang="pt-BR" sz="1400" b="1"/>
        </a:p>
      </dgm:t>
    </dgm:pt>
    <dgm:pt modelId="{5813CB4B-71D8-497D-8017-4AE87D7197A2}" type="sibTrans" cxnId="{F4B22C5B-47FC-4F81-948B-B3EBBC41A518}">
      <dgm:prSet/>
      <dgm:spPr/>
      <dgm:t>
        <a:bodyPr/>
        <a:lstStyle/>
        <a:p>
          <a:endParaRPr lang="pt-BR" sz="1400" b="1"/>
        </a:p>
      </dgm:t>
    </dgm:pt>
    <dgm:pt modelId="{6AF8B89E-8A4F-4E3A-9473-DFF3711298A8}">
      <dgm:prSet phldrT="[Text]" custT="1"/>
      <dgm:spPr/>
      <dgm:t>
        <a:bodyPr/>
        <a:lstStyle/>
        <a:p>
          <a:r>
            <a:rPr lang="pt-BR" sz="2400" b="1" smtClean="0"/>
            <a:t>Ciclo do Planejamento</a:t>
          </a:r>
        </a:p>
      </dgm:t>
    </dgm:pt>
    <dgm:pt modelId="{86F50328-A042-487B-80CB-827E927FEDED}" type="sibTrans" cxnId="{98D18B04-2C6C-4A85-985D-5082A5FAE190}">
      <dgm:prSet/>
      <dgm:spPr/>
      <dgm:t>
        <a:bodyPr/>
        <a:lstStyle/>
        <a:p>
          <a:endParaRPr lang="pt-BR" sz="1400" b="1"/>
        </a:p>
      </dgm:t>
    </dgm:pt>
    <dgm:pt modelId="{7BF09C2D-F288-4A7B-A126-B15114F44F1A}" type="parTrans" cxnId="{98D18B04-2C6C-4A85-985D-5082A5FAE190}">
      <dgm:prSet/>
      <dgm:spPr/>
      <dgm:t>
        <a:bodyPr/>
        <a:lstStyle/>
        <a:p>
          <a:endParaRPr lang="pt-BR" sz="1400" b="1"/>
        </a:p>
      </dgm:t>
    </dgm:pt>
    <dgm:pt modelId="{178002D7-DA7B-4017-8B81-0BB15A68D63D}" type="pres">
      <dgm:prSet presAssocID="{96EDB13E-8883-4F5E-A852-C2ECB5C9B36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E76B186-0213-43FE-96FF-BD22EEFF2A2C}" type="pres">
      <dgm:prSet presAssocID="{96EDB13E-8883-4F5E-A852-C2ECB5C9B367}" presName="matrix" presStyleCnt="0"/>
      <dgm:spPr/>
    </dgm:pt>
    <dgm:pt modelId="{D84AF63D-812C-4F04-B76D-64E9970E2F3C}" type="pres">
      <dgm:prSet presAssocID="{96EDB13E-8883-4F5E-A852-C2ECB5C9B367}" presName="tile1" presStyleLbl="node1" presStyleIdx="0" presStyleCnt="4"/>
      <dgm:spPr/>
      <dgm:t>
        <a:bodyPr/>
        <a:lstStyle/>
        <a:p>
          <a:endParaRPr lang="pt-BR"/>
        </a:p>
      </dgm:t>
    </dgm:pt>
    <dgm:pt modelId="{A6F96FE9-F0F3-4428-AF29-0723256BA225}" type="pres">
      <dgm:prSet presAssocID="{96EDB13E-8883-4F5E-A852-C2ECB5C9B36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A24146-F7AF-4ACE-BF36-8B5822CC73E1}" type="pres">
      <dgm:prSet presAssocID="{96EDB13E-8883-4F5E-A852-C2ECB5C9B367}" presName="tile2" presStyleLbl="node1" presStyleIdx="1" presStyleCnt="4"/>
      <dgm:spPr/>
      <dgm:t>
        <a:bodyPr/>
        <a:lstStyle/>
        <a:p>
          <a:endParaRPr lang="pt-BR"/>
        </a:p>
      </dgm:t>
    </dgm:pt>
    <dgm:pt modelId="{CAB01258-CA43-446E-B888-600A0B53A977}" type="pres">
      <dgm:prSet presAssocID="{96EDB13E-8883-4F5E-A852-C2ECB5C9B36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0D1C2D-3651-4AC1-AF99-2CCA0A8F14CB}" type="pres">
      <dgm:prSet presAssocID="{96EDB13E-8883-4F5E-A852-C2ECB5C9B367}" presName="tile3" presStyleLbl="node1" presStyleIdx="2" presStyleCnt="4"/>
      <dgm:spPr/>
      <dgm:t>
        <a:bodyPr/>
        <a:lstStyle/>
        <a:p>
          <a:endParaRPr lang="pt-BR"/>
        </a:p>
      </dgm:t>
    </dgm:pt>
    <dgm:pt modelId="{F3200664-DED4-4741-AD15-ACED6A7DC613}" type="pres">
      <dgm:prSet presAssocID="{96EDB13E-8883-4F5E-A852-C2ECB5C9B36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723BC-7176-4B22-96F2-64D737725977}" type="pres">
      <dgm:prSet presAssocID="{96EDB13E-8883-4F5E-A852-C2ECB5C9B367}" presName="tile4" presStyleLbl="node1" presStyleIdx="3" presStyleCnt="4"/>
      <dgm:spPr/>
      <dgm:t>
        <a:bodyPr/>
        <a:lstStyle/>
        <a:p>
          <a:endParaRPr lang="pt-BR"/>
        </a:p>
      </dgm:t>
    </dgm:pt>
    <dgm:pt modelId="{13399E51-561A-4632-B62D-6F2BA5919276}" type="pres">
      <dgm:prSet presAssocID="{96EDB13E-8883-4F5E-A852-C2ECB5C9B36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669AB9-DA13-4412-B8F7-A0C6FD3022A6}" type="pres">
      <dgm:prSet presAssocID="{96EDB13E-8883-4F5E-A852-C2ECB5C9B367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</dgm:ptLst>
  <dgm:cxnLst>
    <dgm:cxn modelId="{AB5C1E93-7F51-40EF-B89C-BB8D846C6508}" srcId="{6AF8B89E-8A4F-4E3A-9473-DFF3711298A8}" destId="{9B833B45-5EE4-4557-B6F3-416DB8CAB1F3}" srcOrd="0" destOrd="0" parTransId="{5B7304C6-BE1D-43CE-8448-598AE587D401}" sibTransId="{C5FA331E-ABEB-43F4-A453-6F866E9203E0}"/>
    <dgm:cxn modelId="{02EF20E7-B9DB-43BE-AFD1-75DE2460F0C4}" type="presOf" srcId="{5996AB39-91B7-4BD0-850E-A75FD558E070}" destId="{13399E51-561A-4632-B62D-6F2BA5919276}" srcOrd="1" destOrd="0" presId="urn:microsoft.com/office/officeart/2005/8/layout/matrix1"/>
    <dgm:cxn modelId="{CA3ECE15-3FF8-4435-94DB-0EB5418A9B0F}" type="presOf" srcId="{E15EF7A8-8949-44C0-AA7F-18067EBC50FE}" destId="{CAB01258-CA43-446E-B888-600A0B53A977}" srcOrd="1" destOrd="0" presId="urn:microsoft.com/office/officeart/2005/8/layout/matrix1"/>
    <dgm:cxn modelId="{F94054FA-AF77-4219-8CFF-8C43D6366E2E}" type="presOf" srcId="{F6BDD5CD-F5BC-4319-A68B-C10F283B2B3D}" destId="{F3200664-DED4-4741-AD15-ACED6A7DC613}" srcOrd="1" destOrd="0" presId="urn:microsoft.com/office/officeart/2005/8/layout/matrix1"/>
    <dgm:cxn modelId="{E81ADE40-24B0-4ACF-B21A-CD475A3AE8C0}" type="presOf" srcId="{F6BDD5CD-F5BC-4319-A68B-C10F283B2B3D}" destId="{870D1C2D-3651-4AC1-AF99-2CCA0A8F14CB}" srcOrd="0" destOrd="0" presId="urn:microsoft.com/office/officeart/2005/8/layout/matrix1"/>
    <dgm:cxn modelId="{B837923F-909B-4983-89FE-49A805CE0693}" type="presOf" srcId="{9B833B45-5EE4-4557-B6F3-416DB8CAB1F3}" destId="{D84AF63D-812C-4F04-B76D-64E9970E2F3C}" srcOrd="0" destOrd="0" presId="urn:microsoft.com/office/officeart/2005/8/layout/matrix1"/>
    <dgm:cxn modelId="{04923696-2A78-4CE7-8333-D5C7E5CB9923}" type="presOf" srcId="{E15EF7A8-8949-44C0-AA7F-18067EBC50FE}" destId="{9DA24146-F7AF-4ACE-BF36-8B5822CC73E1}" srcOrd="0" destOrd="0" presId="urn:microsoft.com/office/officeart/2005/8/layout/matrix1"/>
    <dgm:cxn modelId="{12D55194-4C45-4D95-8132-2ED561C86FF2}" type="presOf" srcId="{6AF8B89E-8A4F-4E3A-9473-DFF3711298A8}" destId="{85669AB9-DA13-4412-B8F7-A0C6FD3022A6}" srcOrd="0" destOrd="0" presId="urn:microsoft.com/office/officeart/2005/8/layout/matrix1"/>
    <dgm:cxn modelId="{98D18B04-2C6C-4A85-985D-5082A5FAE190}" srcId="{96EDB13E-8883-4F5E-A852-C2ECB5C9B367}" destId="{6AF8B89E-8A4F-4E3A-9473-DFF3711298A8}" srcOrd="0" destOrd="0" parTransId="{7BF09C2D-F288-4A7B-A126-B15114F44F1A}" sibTransId="{86F50328-A042-487B-80CB-827E927FEDED}"/>
    <dgm:cxn modelId="{FA27ACAC-E472-4916-ACCA-5E7BD6D112CC}" srcId="{6AF8B89E-8A4F-4E3A-9473-DFF3711298A8}" destId="{E15EF7A8-8949-44C0-AA7F-18067EBC50FE}" srcOrd="1" destOrd="0" parTransId="{FA3208DA-55F6-40EE-A25F-D4493B4D8D2B}" sibTransId="{62C5A191-7AE0-4CED-B187-AD30481485F1}"/>
    <dgm:cxn modelId="{3D6DFE08-7DBB-4336-9B6F-E786E8B4B668}" srcId="{6AF8B89E-8A4F-4E3A-9473-DFF3711298A8}" destId="{F6BDD5CD-F5BC-4319-A68B-C10F283B2B3D}" srcOrd="2" destOrd="0" parTransId="{C37DF37E-2FEA-4ACD-907E-007FB0EA2A62}" sibTransId="{17CA93F3-EA7D-4688-A6FB-C38E093FDDDA}"/>
    <dgm:cxn modelId="{F4B22C5B-47FC-4F81-948B-B3EBBC41A518}" srcId="{6AF8B89E-8A4F-4E3A-9473-DFF3711298A8}" destId="{5996AB39-91B7-4BD0-850E-A75FD558E070}" srcOrd="3" destOrd="0" parTransId="{F4D834F8-6145-49E1-B18B-69854A8BAF02}" sibTransId="{5813CB4B-71D8-497D-8017-4AE87D7197A2}"/>
    <dgm:cxn modelId="{0FC5B946-90E0-40FE-A092-042979D88AAE}" type="presOf" srcId="{9B833B45-5EE4-4557-B6F3-416DB8CAB1F3}" destId="{A6F96FE9-F0F3-4428-AF29-0723256BA225}" srcOrd="1" destOrd="0" presId="urn:microsoft.com/office/officeart/2005/8/layout/matrix1"/>
    <dgm:cxn modelId="{C4AC55F0-30E0-428A-8367-17734DC9A658}" type="presOf" srcId="{96EDB13E-8883-4F5E-A852-C2ECB5C9B367}" destId="{178002D7-DA7B-4017-8B81-0BB15A68D63D}" srcOrd="0" destOrd="0" presId="urn:microsoft.com/office/officeart/2005/8/layout/matrix1"/>
    <dgm:cxn modelId="{507AB007-7E1F-40E6-9CFD-1065C56F0F85}" type="presOf" srcId="{5996AB39-91B7-4BD0-850E-A75FD558E070}" destId="{760723BC-7176-4B22-96F2-64D737725977}" srcOrd="0" destOrd="0" presId="urn:microsoft.com/office/officeart/2005/8/layout/matrix1"/>
    <dgm:cxn modelId="{2B849351-043D-4733-9AE2-94D4A8C6DC99}" type="presParOf" srcId="{178002D7-DA7B-4017-8B81-0BB15A68D63D}" destId="{9E76B186-0213-43FE-96FF-BD22EEFF2A2C}" srcOrd="0" destOrd="0" presId="urn:microsoft.com/office/officeart/2005/8/layout/matrix1"/>
    <dgm:cxn modelId="{D2BADEFA-8758-4E36-8C92-20136F7D7294}" type="presParOf" srcId="{9E76B186-0213-43FE-96FF-BD22EEFF2A2C}" destId="{D84AF63D-812C-4F04-B76D-64E9970E2F3C}" srcOrd="0" destOrd="0" presId="urn:microsoft.com/office/officeart/2005/8/layout/matrix1"/>
    <dgm:cxn modelId="{24E905F9-DBE3-4762-A1BA-FEF05DC8A37E}" type="presParOf" srcId="{9E76B186-0213-43FE-96FF-BD22EEFF2A2C}" destId="{A6F96FE9-F0F3-4428-AF29-0723256BA225}" srcOrd="1" destOrd="0" presId="urn:microsoft.com/office/officeart/2005/8/layout/matrix1"/>
    <dgm:cxn modelId="{F0C98AD4-3492-4652-BA78-49679E7DA926}" type="presParOf" srcId="{9E76B186-0213-43FE-96FF-BD22EEFF2A2C}" destId="{9DA24146-F7AF-4ACE-BF36-8B5822CC73E1}" srcOrd="2" destOrd="0" presId="urn:microsoft.com/office/officeart/2005/8/layout/matrix1"/>
    <dgm:cxn modelId="{9E3246F9-634E-41A9-B918-A5E5224D8A4E}" type="presParOf" srcId="{9E76B186-0213-43FE-96FF-BD22EEFF2A2C}" destId="{CAB01258-CA43-446E-B888-600A0B53A977}" srcOrd="3" destOrd="0" presId="urn:microsoft.com/office/officeart/2005/8/layout/matrix1"/>
    <dgm:cxn modelId="{0CE63D37-678A-408B-B95F-B3648168162D}" type="presParOf" srcId="{9E76B186-0213-43FE-96FF-BD22EEFF2A2C}" destId="{870D1C2D-3651-4AC1-AF99-2CCA0A8F14CB}" srcOrd="4" destOrd="0" presId="urn:microsoft.com/office/officeart/2005/8/layout/matrix1"/>
    <dgm:cxn modelId="{E3B9581E-2993-4A54-8221-CA3354FB6DA7}" type="presParOf" srcId="{9E76B186-0213-43FE-96FF-BD22EEFF2A2C}" destId="{F3200664-DED4-4741-AD15-ACED6A7DC613}" srcOrd="5" destOrd="0" presId="urn:microsoft.com/office/officeart/2005/8/layout/matrix1"/>
    <dgm:cxn modelId="{39C220DF-2592-4927-B3D2-7F59B0A7F3BE}" type="presParOf" srcId="{9E76B186-0213-43FE-96FF-BD22EEFF2A2C}" destId="{760723BC-7176-4B22-96F2-64D737725977}" srcOrd="6" destOrd="0" presId="urn:microsoft.com/office/officeart/2005/8/layout/matrix1"/>
    <dgm:cxn modelId="{51B2DFF2-7C27-4EB2-8CC7-AB112FE53388}" type="presParOf" srcId="{9E76B186-0213-43FE-96FF-BD22EEFF2A2C}" destId="{13399E51-561A-4632-B62D-6F2BA5919276}" srcOrd="7" destOrd="0" presId="urn:microsoft.com/office/officeart/2005/8/layout/matrix1"/>
    <dgm:cxn modelId="{85EDC7DB-D50B-4760-961D-43E434282CED}" type="presParOf" srcId="{178002D7-DA7B-4017-8B81-0BB15A68D63D}" destId="{85669AB9-DA13-4412-B8F7-A0C6FD3022A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6EDB13E-8883-4F5E-A852-C2ECB5C9B36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B833B45-5EE4-4557-B6F3-416DB8CAB1F3}">
      <dgm:prSet phldrT="[Text]" custT="1"/>
      <dgm:spPr>
        <a:solidFill>
          <a:schemeClr val="accent3"/>
        </a:solidFill>
      </dgm:spPr>
      <dgm:t>
        <a:bodyPr/>
        <a:lstStyle/>
        <a:p>
          <a:pPr algn="l"/>
          <a:r>
            <a:rPr lang="pt-BR" sz="1600" b="0" smtClean="0"/>
            <a:t>4. Ação Corretiva</a:t>
          </a:r>
        </a:p>
      </dgm:t>
    </dgm:pt>
    <dgm:pt modelId="{5B7304C6-BE1D-43CE-8448-598AE587D401}" type="parTrans" cxnId="{AB5C1E93-7F51-40EF-B89C-BB8D846C6508}">
      <dgm:prSet/>
      <dgm:spPr/>
      <dgm:t>
        <a:bodyPr/>
        <a:lstStyle/>
        <a:p>
          <a:endParaRPr lang="pt-BR" sz="900" b="0"/>
        </a:p>
      </dgm:t>
    </dgm:pt>
    <dgm:pt modelId="{C5FA331E-ABEB-43F4-A453-6F866E9203E0}" type="sibTrans" cxnId="{AB5C1E93-7F51-40EF-B89C-BB8D846C6508}">
      <dgm:prSet/>
      <dgm:spPr/>
      <dgm:t>
        <a:bodyPr/>
        <a:lstStyle/>
        <a:p>
          <a:endParaRPr lang="pt-BR" sz="900" b="0"/>
        </a:p>
      </dgm:t>
    </dgm:pt>
    <dgm:pt modelId="{E15EF7A8-8949-44C0-AA7F-18067EBC50FE}">
      <dgm:prSet phldrT="[Text]" custT="1"/>
      <dgm:spPr>
        <a:solidFill>
          <a:schemeClr val="accent5"/>
        </a:solidFill>
      </dgm:spPr>
      <dgm:t>
        <a:bodyPr/>
        <a:lstStyle/>
        <a:p>
          <a:pPr algn="r"/>
          <a:r>
            <a:rPr lang="pt-BR" sz="1600" b="0" smtClean="0"/>
            <a:t>1. Planejamento</a:t>
          </a:r>
          <a:endParaRPr lang="pt-BR" sz="1600" b="0"/>
        </a:p>
      </dgm:t>
    </dgm:pt>
    <dgm:pt modelId="{FA3208DA-55F6-40EE-A25F-D4493B4D8D2B}" type="parTrans" cxnId="{FA27ACAC-E472-4916-ACCA-5E7BD6D112CC}">
      <dgm:prSet/>
      <dgm:spPr/>
      <dgm:t>
        <a:bodyPr/>
        <a:lstStyle/>
        <a:p>
          <a:endParaRPr lang="pt-BR" sz="900" b="0"/>
        </a:p>
      </dgm:t>
    </dgm:pt>
    <dgm:pt modelId="{62C5A191-7AE0-4CED-B187-AD30481485F1}" type="sibTrans" cxnId="{FA27ACAC-E472-4916-ACCA-5E7BD6D112CC}">
      <dgm:prSet/>
      <dgm:spPr/>
      <dgm:t>
        <a:bodyPr/>
        <a:lstStyle/>
        <a:p>
          <a:endParaRPr lang="pt-BR" sz="900" b="0"/>
        </a:p>
      </dgm:t>
    </dgm:pt>
    <dgm:pt modelId="{F6BDD5CD-F5BC-4319-A68B-C10F283B2B3D}">
      <dgm:prSet phldrT="[Text]" custT="1"/>
      <dgm:spPr>
        <a:solidFill>
          <a:schemeClr val="accent2"/>
        </a:solidFill>
      </dgm:spPr>
      <dgm:t>
        <a:bodyPr/>
        <a:lstStyle/>
        <a:p>
          <a:pPr algn="l"/>
          <a:r>
            <a:rPr lang="pt-BR" sz="1600" b="0" smtClean="0"/>
            <a:t>3. Controle</a:t>
          </a:r>
        </a:p>
      </dgm:t>
    </dgm:pt>
    <dgm:pt modelId="{C37DF37E-2FEA-4ACD-907E-007FB0EA2A62}" type="parTrans" cxnId="{3D6DFE08-7DBB-4336-9B6F-E786E8B4B668}">
      <dgm:prSet/>
      <dgm:spPr/>
      <dgm:t>
        <a:bodyPr/>
        <a:lstStyle/>
        <a:p>
          <a:endParaRPr lang="pt-BR" sz="900" b="0"/>
        </a:p>
      </dgm:t>
    </dgm:pt>
    <dgm:pt modelId="{17CA93F3-EA7D-4688-A6FB-C38E093FDDDA}" type="sibTrans" cxnId="{3D6DFE08-7DBB-4336-9B6F-E786E8B4B668}">
      <dgm:prSet/>
      <dgm:spPr/>
      <dgm:t>
        <a:bodyPr/>
        <a:lstStyle/>
        <a:p>
          <a:endParaRPr lang="pt-BR" sz="900" b="0"/>
        </a:p>
      </dgm:t>
    </dgm:pt>
    <dgm:pt modelId="{5996AB39-91B7-4BD0-850E-A75FD558E070}">
      <dgm:prSet phldrT="[Text]" custT="1"/>
      <dgm:spPr>
        <a:solidFill>
          <a:schemeClr val="accent4"/>
        </a:solidFill>
      </dgm:spPr>
      <dgm:t>
        <a:bodyPr/>
        <a:lstStyle/>
        <a:p>
          <a:pPr algn="r"/>
          <a:r>
            <a:rPr lang="pt-BR" sz="1600" b="0" smtClean="0"/>
            <a:t>2. Desenvolvimento</a:t>
          </a:r>
          <a:endParaRPr lang="pt-BR" sz="1600" b="0"/>
        </a:p>
      </dgm:t>
    </dgm:pt>
    <dgm:pt modelId="{F4D834F8-6145-49E1-B18B-69854A8BAF02}" type="parTrans" cxnId="{F4B22C5B-47FC-4F81-948B-B3EBBC41A518}">
      <dgm:prSet/>
      <dgm:spPr/>
      <dgm:t>
        <a:bodyPr/>
        <a:lstStyle/>
        <a:p>
          <a:endParaRPr lang="pt-BR" sz="900" b="0"/>
        </a:p>
      </dgm:t>
    </dgm:pt>
    <dgm:pt modelId="{5813CB4B-71D8-497D-8017-4AE87D7197A2}" type="sibTrans" cxnId="{F4B22C5B-47FC-4F81-948B-B3EBBC41A518}">
      <dgm:prSet/>
      <dgm:spPr/>
      <dgm:t>
        <a:bodyPr/>
        <a:lstStyle/>
        <a:p>
          <a:endParaRPr lang="pt-BR" sz="900" b="0"/>
        </a:p>
      </dgm:t>
    </dgm:pt>
    <dgm:pt modelId="{6AF8B89E-8A4F-4E3A-9473-DFF3711298A8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t-BR" sz="2400" b="0" smtClean="0"/>
            <a:t>PDCA</a:t>
          </a:r>
        </a:p>
      </dgm:t>
    </dgm:pt>
    <dgm:pt modelId="{86F50328-A042-487B-80CB-827E927FEDED}" type="sibTrans" cxnId="{98D18B04-2C6C-4A85-985D-5082A5FAE190}">
      <dgm:prSet/>
      <dgm:spPr/>
      <dgm:t>
        <a:bodyPr/>
        <a:lstStyle/>
        <a:p>
          <a:endParaRPr lang="pt-BR" sz="900" b="0"/>
        </a:p>
      </dgm:t>
    </dgm:pt>
    <dgm:pt modelId="{7BF09C2D-F288-4A7B-A126-B15114F44F1A}" type="parTrans" cxnId="{98D18B04-2C6C-4A85-985D-5082A5FAE190}">
      <dgm:prSet/>
      <dgm:spPr/>
      <dgm:t>
        <a:bodyPr/>
        <a:lstStyle/>
        <a:p>
          <a:endParaRPr lang="pt-BR" sz="900" b="0"/>
        </a:p>
      </dgm:t>
    </dgm:pt>
    <dgm:pt modelId="{178002D7-DA7B-4017-8B81-0BB15A68D63D}" type="pres">
      <dgm:prSet presAssocID="{96EDB13E-8883-4F5E-A852-C2ECB5C9B36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E76B186-0213-43FE-96FF-BD22EEFF2A2C}" type="pres">
      <dgm:prSet presAssocID="{96EDB13E-8883-4F5E-A852-C2ECB5C9B367}" presName="matrix" presStyleCnt="0"/>
      <dgm:spPr/>
      <dgm:t>
        <a:bodyPr/>
        <a:lstStyle/>
        <a:p>
          <a:endParaRPr lang="en-US"/>
        </a:p>
      </dgm:t>
    </dgm:pt>
    <dgm:pt modelId="{D84AF63D-812C-4F04-B76D-64E9970E2F3C}" type="pres">
      <dgm:prSet presAssocID="{96EDB13E-8883-4F5E-A852-C2ECB5C9B367}" presName="tile1" presStyleLbl="node1" presStyleIdx="0" presStyleCnt="4"/>
      <dgm:spPr/>
      <dgm:t>
        <a:bodyPr/>
        <a:lstStyle/>
        <a:p>
          <a:endParaRPr lang="pt-BR"/>
        </a:p>
      </dgm:t>
    </dgm:pt>
    <dgm:pt modelId="{A6F96FE9-F0F3-4428-AF29-0723256BA225}" type="pres">
      <dgm:prSet presAssocID="{96EDB13E-8883-4F5E-A852-C2ECB5C9B36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A24146-F7AF-4ACE-BF36-8B5822CC73E1}" type="pres">
      <dgm:prSet presAssocID="{96EDB13E-8883-4F5E-A852-C2ECB5C9B367}" presName="tile2" presStyleLbl="node1" presStyleIdx="1" presStyleCnt="4"/>
      <dgm:spPr/>
      <dgm:t>
        <a:bodyPr/>
        <a:lstStyle/>
        <a:p>
          <a:endParaRPr lang="pt-BR"/>
        </a:p>
      </dgm:t>
    </dgm:pt>
    <dgm:pt modelId="{CAB01258-CA43-446E-B888-600A0B53A977}" type="pres">
      <dgm:prSet presAssocID="{96EDB13E-8883-4F5E-A852-C2ECB5C9B36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0D1C2D-3651-4AC1-AF99-2CCA0A8F14CB}" type="pres">
      <dgm:prSet presAssocID="{96EDB13E-8883-4F5E-A852-C2ECB5C9B367}" presName="tile3" presStyleLbl="node1" presStyleIdx="2" presStyleCnt="4"/>
      <dgm:spPr/>
      <dgm:t>
        <a:bodyPr/>
        <a:lstStyle/>
        <a:p>
          <a:endParaRPr lang="pt-BR"/>
        </a:p>
      </dgm:t>
    </dgm:pt>
    <dgm:pt modelId="{F3200664-DED4-4741-AD15-ACED6A7DC613}" type="pres">
      <dgm:prSet presAssocID="{96EDB13E-8883-4F5E-A852-C2ECB5C9B36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0723BC-7176-4B22-96F2-64D737725977}" type="pres">
      <dgm:prSet presAssocID="{96EDB13E-8883-4F5E-A852-C2ECB5C9B367}" presName="tile4" presStyleLbl="node1" presStyleIdx="3" presStyleCnt="4"/>
      <dgm:spPr/>
      <dgm:t>
        <a:bodyPr/>
        <a:lstStyle/>
        <a:p>
          <a:endParaRPr lang="pt-BR"/>
        </a:p>
      </dgm:t>
    </dgm:pt>
    <dgm:pt modelId="{13399E51-561A-4632-B62D-6F2BA5919276}" type="pres">
      <dgm:prSet presAssocID="{96EDB13E-8883-4F5E-A852-C2ECB5C9B36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669AB9-DA13-4412-B8F7-A0C6FD3022A6}" type="pres">
      <dgm:prSet presAssocID="{96EDB13E-8883-4F5E-A852-C2ECB5C9B367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</dgm:ptLst>
  <dgm:cxnLst>
    <dgm:cxn modelId="{0C404F3B-E71B-4031-ACE4-5ACF9DA15C67}" type="presOf" srcId="{F6BDD5CD-F5BC-4319-A68B-C10F283B2B3D}" destId="{870D1C2D-3651-4AC1-AF99-2CCA0A8F14CB}" srcOrd="0" destOrd="0" presId="urn:microsoft.com/office/officeart/2005/8/layout/matrix1"/>
    <dgm:cxn modelId="{922FEDEE-4C63-4BE1-A819-7BDC7A4FF541}" type="presOf" srcId="{9B833B45-5EE4-4557-B6F3-416DB8CAB1F3}" destId="{A6F96FE9-F0F3-4428-AF29-0723256BA225}" srcOrd="1" destOrd="0" presId="urn:microsoft.com/office/officeart/2005/8/layout/matrix1"/>
    <dgm:cxn modelId="{7C3292E3-BC9D-4EEC-B002-BC790744E691}" type="presOf" srcId="{5996AB39-91B7-4BD0-850E-A75FD558E070}" destId="{13399E51-561A-4632-B62D-6F2BA5919276}" srcOrd="1" destOrd="0" presId="urn:microsoft.com/office/officeart/2005/8/layout/matrix1"/>
    <dgm:cxn modelId="{AB5C1E93-7F51-40EF-B89C-BB8D846C6508}" srcId="{6AF8B89E-8A4F-4E3A-9473-DFF3711298A8}" destId="{9B833B45-5EE4-4557-B6F3-416DB8CAB1F3}" srcOrd="0" destOrd="0" parTransId="{5B7304C6-BE1D-43CE-8448-598AE587D401}" sibTransId="{C5FA331E-ABEB-43F4-A453-6F866E9203E0}"/>
    <dgm:cxn modelId="{2C51F28F-BE15-47BC-919F-33282FB7BEF9}" type="presOf" srcId="{E15EF7A8-8949-44C0-AA7F-18067EBC50FE}" destId="{9DA24146-F7AF-4ACE-BF36-8B5822CC73E1}" srcOrd="0" destOrd="0" presId="urn:microsoft.com/office/officeart/2005/8/layout/matrix1"/>
    <dgm:cxn modelId="{BB96C0D2-BB01-4366-A6B3-C6EFD7C1C45F}" type="presOf" srcId="{E15EF7A8-8949-44C0-AA7F-18067EBC50FE}" destId="{CAB01258-CA43-446E-B888-600A0B53A977}" srcOrd="1" destOrd="0" presId="urn:microsoft.com/office/officeart/2005/8/layout/matrix1"/>
    <dgm:cxn modelId="{5A91E742-4CD5-42D3-9AD4-790A07903BAC}" type="presOf" srcId="{F6BDD5CD-F5BC-4319-A68B-C10F283B2B3D}" destId="{F3200664-DED4-4741-AD15-ACED6A7DC613}" srcOrd="1" destOrd="0" presId="urn:microsoft.com/office/officeart/2005/8/layout/matrix1"/>
    <dgm:cxn modelId="{3CC94158-2972-4824-BF0A-3E66ED370D21}" type="presOf" srcId="{96EDB13E-8883-4F5E-A852-C2ECB5C9B367}" destId="{178002D7-DA7B-4017-8B81-0BB15A68D63D}" srcOrd="0" destOrd="0" presId="urn:microsoft.com/office/officeart/2005/8/layout/matrix1"/>
    <dgm:cxn modelId="{98D18B04-2C6C-4A85-985D-5082A5FAE190}" srcId="{96EDB13E-8883-4F5E-A852-C2ECB5C9B367}" destId="{6AF8B89E-8A4F-4E3A-9473-DFF3711298A8}" srcOrd="0" destOrd="0" parTransId="{7BF09C2D-F288-4A7B-A126-B15114F44F1A}" sibTransId="{86F50328-A042-487B-80CB-827E927FEDED}"/>
    <dgm:cxn modelId="{FA27ACAC-E472-4916-ACCA-5E7BD6D112CC}" srcId="{6AF8B89E-8A4F-4E3A-9473-DFF3711298A8}" destId="{E15EF7A8-8949-44C0-AA7F-18067EBC50FE}" srcOrd="1" destOrd="0" parTransId="{FA3208DA-55F6-40EE-A25F-D4493B4D8D2B}" sibTransId="{62C5A191-7AE0-4CED-B187-AD30481485F1}"/>
    <dgm:cxn modelId="{3D6DFE08-7DBB-4336-9B6F-E786E8B4B668}" srcId="{6AF8B89E-8A4F-4E3A-9473-DFF3711298A8}" destId="{F6BDD5CD-F5BC-4319-A68B-C10F283B2B3D}" srcOrd="2" destOrd="0" parTransId="{C37DF37E-2FEA-4ACD-907E-007FB0EA2A62}" sibTransId="{17CA93F3-EA7D-4688-A6FB-C38E093FDDDA}"/>
    <dgm:cxn modelId="{F4B22C5B-47FC-4F81-948B-B3EBBC41A518}" srcId="{6AF8B89E-8A4F-4E3A-9473-DFF3711298A8}" destId="{5996AB39-91B7-4BD0-850E-A75FD558E070}" srcOrd="3" destOrd="0" parTransId="{F4D834F8-6145-49E1-B18B-69854A8BAF02}" sibTransId="{5813CB4B-71D8-497D-8017-4AE87D7197A2}"/>
    <dgm:cxn modelId="{498D0A3C-9441-4322-885C-0CE3D2702F57}" type="presOf" srcId="{6AF8B89E-8A4F-4E3A-9473-DFF3711298A8}" destId="{85669AB9-DA13-4412-B8F7-A0C6FD3022A6}" srcOrd="0" destOrd="0" presId="urn:microsoft.com/office/officeart/2005/8/layout/matrix1"/>
    <dgm:cxn modelId="{0E5CDB9E-570C-4CF6-B3D8-536E3E9D508B}" type="presOf" srcId="{5996AB39-91B7-4BD0-850E-A75FD558E070}" destId="{760723BC-7176-4B22-96F2-64D737725977}" srcOrd="0" destOrd="0" presId="urn:microsoft.com/office/officeart/2005/8/layout/matrix1"/>
    <dgm:cxn modelId="{172FB00E-2433-40C4-89D1-08E7ADC8925E}" type="presOf" srcId="{9B833B45-5EE4-4557-B6F3-416DB8CAB1F3}" destId="{D84AF63D-812C-4F04-B76D-64E9970E2F3C}" srcOrd="0" destOrd="0" presId="urn:microsoft.com/office/officeart/2005/8/layout/matrix1"/>
    <dgm:cxn modelId="{AFD802B7-56FC-46FB-A9B3-3BDCE963B2B0}" type="presParOf" srcId="{178002D7-DA7B-4017-8B81-0BB15A68D63D}" destId="{9E76B186-0213-43FE-96FF-BD22EEFF2A2C}" srcOrd="0" destOrd="0" presId="urn:microsoft.com/office/officeart/2005/8/layout/matrix1"/>
    <dgm:cxn modelId="{D0FAF388-129F-40CB-A410-41F5FE97058B}" type="presParOf" srcId="{9E76B186-0213-43FE-96FF-BD22EEFF2A2C}" destId="{D84AF63D-812C-4F04-B76D-64E9970E2F3C}" srcOrd="0" destOrd="0" presId="urn:microsoft.com/office/officeart/2005/8/layout/matrix1"/>
    <dgm:cxn modelId="{2F399FB0-4676-424E-B261-D10E8D1879BC}" type="presParOf" srcId="{9E76B186-0213-43FE-96FF-BD22EEFF2A2C}" destId="{A6F96FE9-F0F3-4428-AF29-0723256BA225}" srcOrd="1" destOrd="0" presId="urn:microsoft.com/office/officeart/2005/8/layout/matrix1"/>
    <dgm:cxn modelId="{5E42B8FF-4071-4EA3-995A-9F252FDAA59A}" type="presParOf" srcId="{9E76B186-0213-43FE-96FF-BD22EEFF2A2C}" destId="{9DA24146-F7AF-4ACE-BF36-8B5822CC73E1}" srcOrd="2" destOrd="0" presId="urn:microsoft.com/office/officeart/2005/8/layout/matrix1"/>
    <dgm:cxn modelId="{D67D3877-0ACA-4270-963A-F36CAA69A903}" type="presParOf" srcId="{9E76B186-0213-43FE-96FF-BD22EEFF2A2C}" destId="{CAB01258-CA43-446E-B888-600A0B53A977}" srcOrd="3" destOrd="0" presId="urn:microsoft.com/office/officeart/2005/8/layout/matrix1"/>
    <dgm:cxn modelId="{16F0E60D-F06A-49BC-946E-BBA227797C8D}" type="presParOf" srcId="{9E76B186-0213-43FE-96FF-BD22EEFF2A2C}" destId="{870D1C2D-3651-4AC1-AF99-2CCA0A8F14CB}" srcOrd="4" destOrd="0" presId="urn:microsoft.com/office/officeart/2005/8/layout/matrix1"/>
    <dgm:cxn modelId="{E7879B81-BE4B-4D13-A343-81A17ED94BA3}" type="presParOf" srcId="{9E76B186-0213-43FE-96FF-BD22EEFF2A2C}" destId="{F3200664-DED4-4741-AD15-ACED6A7DC613}" srcOrd="5" destOrd="0" presId="urn:microsoft.com/office/officeart/2005/8/layout/matrix1"/>
    <dgm:cxn modelId="{3C5D4628-9756-470D-8410-5E9991941644}" type="presParOf" srcId="{9E76B186-0213-43FE-96FF-BD22EEFF2A2C}" destId="{760723BC-7176-4B22-96F2-64D737725977}" srcOrd="6" destOrd="0" presId="urn:microsoft.com/office/officeart/2005/8/layout/matrix1"/>
    <dgm:cxn modelId="{A81F764D-29A4-4F26-AE41-30239EB01F24}" type="presParOf" srcId="{9E76B186-0213-43FE-96FF-BD22EEFF2A2C}" destId="{13399E51-561A-4632-B62D-6F2BA5919276}" srcOrd="7" destOrd="0" presId="urn:microsoft.com/office/officeart/2005/8/layout/matrix1"/>
    <dgm:cxn modelId="{7B8012E9-E8AE-4F1B-85FF-F112B4C97270}" type="presParOf" srcId="{178002D7-DA7B-4017-8B81-0BB15A68D63D}" destId="{85669AB9-DA13-4412-B8F7-A0C6FD3022A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8516412-56AF-43AC-8FFA-9F09FBCF065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1F6D80-EF63-4792-BC7D-5AF5C0B5099E}">
      <dgm:prSet phldrT="[Text]"/>
      <dgm:spPr>
        <a:solidFill>
          <a:schemeClr val="accent3"/>
        </a:solidFill>
      </dgm:spPr>
      <dgm:t>
        <a:bodyPr/>
        <a:lstStyle/>
        <a:p>
          <a:r>
            <a:rPr lang="en-US" b="1" dirty="0" smtClean="0"/>
            <a:t>1. </a:t>
          </a:r>
          <a:r>
            <a:rPr lang="en-US" b="1" dirty="0" err="1" smtClean="0"/>
            <a:t>Definir</a:t>
          </a:r>
          <a:endParaRPr lang="en-US" b="1" dirty="0"/>
        </a:p>
      </dgm:t>
    </dgm:pt>
    <dgm:pt modelId="{BBBB8E32-3533-434F-89AB-BD59E608B72F}" type="parTrans" cxnId="{AFDB50DC-9416-4AB2-838D-26AAC7545E45}">
      <dgm:prSet/>
      <dgm:spPr/>
      <dgm:t>
        <a:bodyPr/>
        <a:lstStyle/>
        <a:p>
          <a:endParaRPr lang="en-US" b="1"/>
        </a:p>
      </dgm:t>
    </dgm:pt>
    <dgm:pt modelId="{480AD64D-57B1-4715-9E40-0B80A011826D}" type="sibTrans" cxnId="{AFDB50DC-9416-4AB2-838D-26AAC7545E45}">
      <dgm:prSet/>
      <dgm:spPr/>
      <dgm:t>
        <a:bodyPr/>
        <a:lstStyle/>
        <a:p>
          <a:endParaRPr lang="en-US" b="1"/>
        </a:p>
      </dgm:t>
    </dgm:pt>
    <dgm:pt modelId="{979697C8-2C11-4FAA-A76E-621DFE15DBEB}">
      <dgm:prSet phldrT="[Text]"/>
      <dgm:spPr>
        <a:solidFill>
          <a:schemeClr val="accent5"/>
        </a:solidFill>
      </dgm:spPr>
      <dgm:t>
        <a:bodyPr/>
        <a:lstStyle/>
        <a:p>
          <a:r>
            <a:rPr lang="en-US" b="1" dirty="0" smtClean="0"/>
            <a:t>2. </a:t>
          </a:r>
          <a:r>
            <a:rPr lang="en-US" b="1" dirty="0" err="1" smtClean="0"/>
            <a:t>Medir</a:t>
          </a:r>
          <a:endParaRPr lang="en-US" b="1" dirty="0"/>
        </a:p>
      </dgm:t>
    </dgm:pt>
    <dgm:pt modelId="{A140BD61-B6F0-4D10-B66B-CF7351220209}" type="parTrans" cxnId="{181C739E-4858-4B72-82DE-BF560BD38DB0}">
      <dgm:prSet/>
      <dgm:spPr/>
      <dgm:t>
        <a:bodyPr/>
        <a:lstStyle/>
        <a:p>
          <a:endParaRPr lang="en-US" b="1"/>
        </a:p>
      </dgm:t>
    </dgm:pt>
    <dgm:pt modelId="{0F7050F8-3EC4-488F-8DDF-BD7A76CB0088}" type="sibTrans" cxnId="{181C739E-4858-4B72-82DE-BF560BD38DB0}">
      <dgm:prSet/>
      <dgm:spPr/>
      <dgm:t>
        <a:bodyPr/>
        <a:lstStyle/>
        <a:p>
          <a:endParaRPr lang="en-US" b="1"/>
        </a:p>
      </dgm:t>
    </dgm:pt>
    <dgm:pt modelId="{CD5B68BD-5EBE-4947-99E3-6D2613B1BFF0}">
      <dgm:prSet phldrT="[Text]"/>
      <dgm:spPr>
        <a:solidFill>
          <a:schemeClr val="accent5"/>
        </a:solidFill>
      </dgm:spPr>
      <dgm:t>
        <a:bodyPr/>
        <a:lstStyle/>
        <a:p>
          <a:r>
            <a:rPr lang="en-US" b="1" dirty="0" smtClean="0"/>
            <a:t>3. </a:t>
          </a:r>
          <a:r>
            <a:rPr lang="en-US" b="1" dirty="0" err="1" smtClean="0"/>
            <a:t>Analisar</a:t>
          </a:r>
          <a:endParaRPr lang="en-US" b="1" dirty="0"/>
        </a:p>
      </dgm:t>
    </dgm:pt>
    <dgm:pt modelId="{1FFDE75B-CBDD-4DD9-A839-9CBE1D13C9B0}" type="parTrans" cxnId="{27EE3575-58E1-49E4-90AD-B5A8EA5CB7B9}">
      <dgm:prSet/>
      <dgm:spPr/>
      <dgm:t>
        <a:bodyPr/>
        <a:lstStyle/>
        <a:p>
          <a:endParaRPr lang="en-US" b="1"/>
        </a:p>
      </dgm:t>
    </dgm:pt>
    <dgm:pt modelId="{FF23FF53-5A16-4599-81E5-32456B632605}" type="sibTrans" cxnId="{27EE3575-58E1-49E4-90AD-B5A8EA5CB7B9}">
      <dgm:prSet/>
      <dgm:spPr/>
      <dgm:t>
        <a:bodyPr/>
        <a:lstStyle/>
        <a:p>
          <a:endParaRPr lang="en-US" b="1"/>
        </a:p>
      </dgm:t>
    </dgm:pt>
    <dgm:pt modelId="{B3569DAB-AFF2-439B-B51D-4195C22D0E8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 dirty="0" smtClean="0"/>
            <a:t>4. </a:t>
          </a:r>
          <a:r>
            <a:rPr lang="en-US" b="1" dirty="0" err="1" smtClean="0"/>
            <a:t>Imple</a:t>
          </a:r>
          <a:r>
            <a:rPr lang="en-US" b="1" dirty="0" smtClean="0"/>
            <a:t>-</a:t>
          </a:r>
          <a:r>
            <a:rPr lang="en-US" b="1" dirty="0" err="1" smtClean="0"/>
            <a:t>mentar</a:t>
          </a:r>
          <a:endParaRPr lang="en-US" b="1" dirty="0"/>
        </a:p>
      </dgm:t>
    </dgm:pt>
    <dgm:pt modelId="{A8D31181-1E7F-4520-8AAF-144D967F0E76}" type="parTrans" cxnId="{0762ED8C-4700-4230-BF86-18C25865B20F}">
      <dgm:prSet/>
      <dgm:spPr/>
      <dgm:t>
        <a:bodyPr/>
        <a:lstStyle/>
        <a:p>
          <a:endParaRPr lang="en-US" b="1"/>
        </a:p>
      </dgm:t>
    </dgm:pt>
    <dgm:pt modelId="{9580A5B0-DDDE-4EAD-BE71-DE35DC5FE139}" type="sibTrans" cxnId="{0762ED8C-4700-4230-BF86-18C25865B20F}">
      <dgm:prSet/>
      <dgm:spPr/>
      <dgm:t>
        <a:bodyPr/>
        <a:lstStyle/>
        <a:p>
          <a:endParaRPr lang="en-US" b="1"/>
        </a:p>
      </dgm:t>
    </dgm:pt>
    <dgm:pt modelId="{7E452D08-CF8A-48D4-AE1E-591EC149C89A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 smtClean="0"/>
            <a:t>5. </a:t>
          </a:r>
          <a:r>
            <a:rPr lang="en-US" b="1" dirty="0" err="1" smtClean="0"/>
            <a:t>Controlar</a:t>
          </a:r>
          <a:endParaRPr lang="en-US" b="1" dirty="0"/>
        </a:p>
      </dgm:t>
    </dgm:pt>
    <dgm:pt modelId="{9869019D-10E6-45FF-B0DC-E77E53DD3A30}" type="parTrans" cxnId="{A1D22D95-7A47-4CB7-BC5F-46AEEB0FC42A}">
      <dgm:prSet/>
      <dgm:spPr/>
      <dgm:t>
        <a:bodyPr/>
        <a:lstStyle/>
        <a:p>
          <a:endParaRPr lang="en-US" b="1"/>
        </a:p>
      </dgm:t>
    </dgm:pt>
    <dgm:pt modelId="{75B4536C-6289-44DF-99A1-810B38A43BED}" type="sibTrans" cxnId="{A1D22D95-7A47-4CB7-BC5F-46AEEB0FC42A}">
      <dgm:prSet/>
      <dgm:spPr/>
      <dgm:t>
        <a:bodyPr/>
        <a:lstStyle/>
        <a:p>
          <a:endParaRPr lang="en-US" b="1"/>
        </a:p>
      </dgm:t>
    </dgm:pt>
    <dgm:pt modelId="{7488CD8D-50D4-4543-B691-9D30BE0774CB}" type="pres">
      <dgm:prSet presAssocID="{68516412-56AF-43AC-8FFA-9F09FBCF065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595B43-1BAB-49F1-B5B2-E63191076070}" type="pres">
      <dgm:prSet presAssocID="{001F6D80-EF63-4792-BC7D-5AF5C0B5099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8586A-E0D3-43F6-B739-DD4CD90740AB}" type="pres">
      <dgm:prSet presAssocID="{480AD64D-57B1-4715-9E40-0B80A011826D}" presName="sibTrans" presStyleLbl="sibTrans2D1" presStyleIdx="0" presStyleCnt="5"/>
      <dgm:spPr/>
      <dgm:t>
        <a:bodyPr/>
        <a:lstStyle/>
        <a:p>
          <a:endParaRPr lang="en-US"/>
        </a:p>
      </dgm:t>
    </dgm:pt>
    <dgm:pt modelId="{B0EC88A5-C4D9-40FC-BD9A-F3F578460D29}" type="pres">
      <dgm:prSet presAssocID="{480AD64D-57B1-4715-9E40-0B80A011826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436B4FD-8661-4443-8FC4-E210DF49A347}" type="pres">
      <dgm:prSet presAssocID="{979697C8-2C11-4FAA-A76E-621DFE15DBE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37B69F-8DD2-4FD7-8D78-74145477F764}" type="pres">
      <dgm:prSet presAssocID="{0F7050F8-3EC4-488F-8DDF-BD7A76CB008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402C2F63-58A0-4519-851D-BB283FC8B613}" type="pres">
      <dgm:prSet presAssocID="{0F7050F8-3EC4-488F-8DDF-BD7A76CB0088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ED5670E1-E858-4F87-BFAA-C024E3C5F9B5}" type="pres">
      <dgm:prSet presAssocID="{CD5B68BD-5EBE-4947-99E3-6D2613B1BFF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816A1-6434-4D18-A99B-33D5D8CE7AEA}" type="pres">
      <dgm:prSet presAssocID="{FF23FF53-5A16-4599-81E5-32456B632605}" presName="sibTrans" presStyleLbl="sibTrans2D1" presStyleIdx="2" presStyleCnt="5"/>
      <dgm:spPr/>
      <dgm:t>
        <a:bodyPr/>
        <a:lstStyle/>
        <a:p>
          <a:endParaRPr lang="en-US"/>
        </a:p>
      </dgm:t>
    </dgm:pt>
    <dgm:pt modelId="{19FDBC0A-F722-4495-BFE9-08A317310197}" type="pres">
      <dgm:prSet presAssocID="{FF23FF53-5A16-4599-81E5-32456B63260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4D718D8-CA7D-428C-97BB-660593AA1404}" type="pres">
      <dgm:prSet presAssocID="{B3569DAB-AFF2-439B-B51D-4195C22D0E8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AA316-D3B5-46BE-A42B-FA4573AB781A}" type="pres">
      <dgm:prSet presAssocID="{9580A5B0-DDDE-4EAD-BE71-DE35DC5FE139}" presName="sibTrans" presStyleLbl="sibTrans2D1" presStyleIdx="3" presStyleCnt="5"/>
      <dgm:spPr/>
      <dgm:t>
        <a:bodyPr/>
        <a:lstStyle/>
        <a:p>
          <a:endParaRPr lang="en-US"/>
        </a:p>
      </dgm:t>
    </dgm:pt>
    <dgm:pt modelId="{F55EF3FA-01B6-4347-8641-82265F029BE4}" type="pres">
      <dgm:prSet presAssocID="{9580A5B0-DDDE-4EAD-BE71-DE35DC5FE139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2E5A8CED-43F5-46BC-8D5D-C8BF548F5C01}" type="pres">
      <dgm:prSet presAssocID="{7E452D08-CF8A-48D4-AE1E-591EC149C89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A793D-EEBC-4D3D-9AB9-4D605C771821}" type="pres">
      <dgm:prSet presAssocID="{75B4536C-6289-44DF-99A1-810B38A43BED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7BA1BD7-7BBC-454B-8AC5-ABCAA18682BF}" type="pres">
      <dgm:prSet presAssocID="{75B4536C-6289-44DF-99A1-810B38A43BED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E9E4D29A-00FF-4C4E-957A-02E6DA0674E7}" type="presOf" srcId="{B3569DAB-AFF2-439B-B51D-4195C22D0E88}" destId="{04D718D8-CA7D-428C-97BB-660593AA1404}" srcOrd="0" destOrd="0" presId="urn:microsoft.com/office/officeart/2005/8/layout/cycle2"/>
    <dgm:cxn modelId="{C0E7E57B-F6B2-45C2-8CB1-68F66C6BB9E9}" type="presOf" srcId="{FF23FF53-5A16-4599-81E5-32456B632605}" destId="{283816A1-6434-4D18-A99B-33D5D8CE7AEA}" srcOrd="0" destOrd="0" presId="urn:microsoft.com/office/officeart/2005/8/layout/cycle2"/>
    <dgm:cxn modelId="{71ACD9EA-1C56-4C80-9C06-620BFC0D45D0}" type="presOf" srcId="{9580A5B0-DDDE-4EAD-BE71-DE35DC5FE139}" destId="{F9BAA316-D3B5-46BE-A42B-FA4573AB781A}" srcOrd="0" destOrd="0" presId="urn:microsoft.com/office/officeart/2005/8/layout/cycle2"/>
    <dgm:cxn modelId="{AFDB50DC-9416-4AB2-838D-26AAC7545E45}" srcId="{68516412-56AF-43AC-8FFA-9F09FBCF0651}" destId="{001F6D80-EF63-4792-BC7D-5AF5C0B5099E}" srcOrd="0" destOrd="0" parTransId="{BBBB8E32-3533-434F-89AB-BD59E608B72F}" sibTransId="{480AD64D-57B1-4715-9E40-0B80A011826D}"/>
    <dgm:cxn modelId="{C505B130-4E69-4BC4-9705-C2F296BF6493}" type="presOf" srcId="{7E452D08-CF8A-48D4-AE1E-591EC149C89A}" destId="{2E5A8CED-43F5-46BC-8D5D-C8BF548F5C01}" srcOrd="0" destOrd="0" presId="urn:microsoft.com/office/officeart/2005/8/layout/cycle2"/>
    <dgm:cxn modelId="{4C64881E-E986-4B72-943B-8509E39AE96B}" type="presOf" srcId="{480AD64D-57B1-4715-9E40-0B80A011826D}" destId="{9888586A-E0D3-43F6-B739-DD4CD90740AB}" srcOrd="0" destOrd="0" presId="urn:microsoft.com/office/officeart/2005/8/layout/cycle2"/>
    <dgm:cxn modelId="{27EE3575-58E1-49E4-90AD-B5A8EA5CB7B9}" srcId="{68516412-56AF-43AC-8FFA-9F09FBCF0651}" destId="{CD5B68BD-5EBE-4947-99E3-6D2613B1BFF0}" srcOrd="2" destOrd="0" parTransId="{1FFDE75B-CBDD-4DD9-A839-9CBE1D13C9B0}" sibTransId="{FF23FF53-5A16-4599-81E5-32456B632605}"/>
    <dgm:cxn modelId="{673478FF-3E53-4D84-B6C5-EC4147035C31}" type="presOf" srcId="{CD5B68BD-5EBE-4947-99E3-6D2613B1BFF0}" destId="{ED5670E1-E858-4F87-BFAA-C024E3C5F9B5}" srcOrd="0" destOrd="0" presId="urn:microsoft.com/office/officeart/2005/8/layout/cycle2"/>
    <dgm:cxn modelId="{181C739E-4858-4B72-82DE-BF560BD38DB0}" srcId="{68516412-56AF-43AC-8FFA-9F09FBCF0651}" destId="{979697C8-2C11-4FAA-A76E-621DFE15DBEB}" srcOrd="1" destOrd="0" parTransId="{A140BD61-B6F0-4D10-B66B-CF7351220209}" sibTransId="{0F7050F8-3EC4-488F-8DDF-BD7A76CB0088}"/>
    <dgm:cxn modelId="{D0B4190C-366E-42E3-9F0B-B2C30DE8E9E2}" type="presOf" srcId="{68516412-56AF-43AC-8FFA-9F09FBCF0651}" destId="{7488CD8D-50D4-4543-B691-9D30BE0774CB}" srcOrd="0" destOrd="0" presId="urn:microsoft.com/office/officeart/2005/8/layout/cycle2"/>
    <dgm:cxn modelId="{9A92511A-972B-40A8-A125-030CF2092AD7}" type="presOf" srcId="{001F6D80-EF63-4792-BC7D-5AF5C0B5099E}" destId="{3E595B43-1BAB-49F1-B5B2-E63191076070}" srcOrd="0" destOrd="0" presId="urn:microsoft.com/office/officeart/2005/8/layout/cycle2"/>
    <dgm:cxn modelId="{D5DBDAAB-AB31-41B7-A800-063D5CBD4B97}" type="presOf" srcId="{9580A5B0-DDDE-4EAD-BE71-DE35DC5FE139}" destId="{F55EF3FA-01B6-4347-8641-82265F029BE4}" srcOrd="1" destOrd="0" presId="urn:microsoft.com/office/officeart/2005/8/layout/cycle2"/>
    <dgm:cxn modelId="{A1D22D95-7A47-4CB7-BC5F-46AEEB0FC42A}" srcId="{68516412-56AF-43AC-8FFA-9F09FBCF0651}" destId="{7E452D08-CF8A-48D4-AE1E-591EC149C89A}" srcOrd="4" destOrd="0" parTransId="{9869019D-10E6-45FF-B0DC-E77E53DD3A30}" sibTransId="{75B4536C-6289-44DF-99A1-810B38A43BED}"/>
    <dgm:cxn modelId="{81C7FBEC-9424-4933-977B-A4CA466F3E53}" type="presOf" srcId="{75B4536C-6289-44DF-99A1-810B38A43BED}" destId="{487A793D-EEBC-4D3D-9AB9-4D605C771821}" srcOrd="0" destOrd="0" presId="urn:microsoft.com/office/officeart/2005/8/layout/cycle2"/>
    <dgm:cxn modelId="{0DEA3C88-4530-4735-8B44-9805E9557F5F}" type="presOf" srcId="{480AD64D-57B1-4715-9E40-0B80A011826D}" destId="{B0EC88A5-C4D9-40FC-BD9A-F3F578460D29}" srcOrd="1" destOrd="0" presId="urn:microsoft.com/office/officeart/2005/8/layout/cycle2"/>
    <dgm:cxn modelId="{6DBD46AC-5C40-44EF-BAF0-0210A8020C04}" type="presOf" srcId="{979697C8-2C11-4FAA-A76E-621DFE15DBEB}" destId="{F436B4FD-8661-4443-8FC4-E210DF49A347}" srcOrd="0" destOrd="0" presId="urn:microsoft.com/office/officeart/2005/8/layout/cycle2"/>
    <dgm:cxn modelId="{A3C1BBEF-7ACD-466B-BE46-854197DCA1C5}" type="presOf" srcId="{0F7050F8-3EC4-488F-8DDF-BD7A76CB0088}" destId="{402C2F63-58A0-4519-851D-BB283FC8B613}" srcOrd="1" destOrd="0" presId="urn:microsoft.com/office/officeart/2005/8/layout/cycle2"/>
    <dgm:cxn modelId="{04151EEA-D766-4260-B8A8-76D79F320416}" type="presOf" srcId="{75B4536C-6289-44DF-99A1-810B38A43BED}" destId="{A7BA1BD7-7BBC-454B-8AC5-ABCAA18682BF}" srcOrd="1" destOrd="0" presId="urn:microsoft.com/office/officeart/2005/8/layout/cycle2"/>
    <dgm:cxn modelId="{2F8D8412-C182-4D4F-A108-F0A3CDF87626}" type="presOf" srcId="{0F7050F8-3EC4-488F-8DDF-BD7A76CB0088}" destId="{B337B69F-8DD2-4FD7-8D78-74145477F764}" srcOrd="0" destOrd="0" presId="urn:microsoft.com/office/officeart/2005/8/layout/cycle2"/>
    <dgm:cxn modelId="{0E314906-BB57-40AA-9F8F-B34ABF9B5D80}" type="presOf" srcId="{FF23FF53-5A16-4599-81E5-32456B632605}" destId="{19FDBC0A-F722-4495-BFE9-08A317310197}" srcOrd="1" destOrd="0" presId="urn:microsoft.com/office/officeart/2005/8/layout/cycle2"/>
    <dgm:cxn modelId="{0762ED8C-4700-4230-BF86-18C25865B20F}" srcId="{68516412-56AF-43AC-8FFA-9F09FBCF0651}" destId="{B3569DAB-AFF2-439B-B51D-4195C22D0E88}" srcOrd="3" destOrd="0" parTransId="{A8D31181-1E7F-4520-8AAF-144D967F0E76}" sibTransId="{9580A5B0-DDDE-4EAD-BE71-DE35DC5FE139}"/>
    <dgm:cxn modelId="{E7342D89-7D80-4B15-B606-C8A65694B8C6}" type="presParOf" srcId="{7488CD8D-50D4-4543-B691-9D30BE0774CB}" destId="{3E595B43-1BAB-49F1-B5B2-E63191076070}" srcOrd="0" destOrd="0" presId="urn:microsoft.com/office/officeart/2005/8/layout/cycle2"/>
    <dgm:cxn modelId="{143F316B-6CD2-412E-AB82-9081144972DA}" type="presParOf" srcId="{7488CD8D-50D4-4543-B691-9D30BE0774CB}" destId="{9888586A-E0D3-43F6-B739-DD4CD90740AB}" srcOrd="1" destOrd="0" presId="urn:microsoft.com/office/officeart/2005/8/layout/cycle2"/>
    <dgm:cxn modelId="{2C29645E-5F84-48A5-ACFA-1C94C83228E3}" type="presParOf" srcId="{9888586A-E0D3-43F6-B739-DD4CD90740AB}" destId="{B0EC88A5-C4D9-40FC-BD9A-F3F578460D29}" srcOrd="0" destOrd="0" presId="urn:microsoft.com/office/officeart/2005/8/layout/cycle2"/>
    <dgm:cxn modelId="{B2D929F3-CAEB-4924-A8DB-DB7BE386BB8E}" type="presParOf" srcId="{7488CD8D-50D4-4543-B691-9D30BE0774CB}" destId="{F436B4FD-8661-4443-8FC4-E210DF49A347}" srcOrd="2" destOrd="0" presId="urn:microsoft.com/office/officeart/2005/8/layout/cycle2"/>
    <dgm:cxn modelId="{C72B810E-0004-456F-9747-9DC9D0E0B6A1}" type="presParOf" srcId="{7488CD8D-50D4-4543-B691-9D30BE0774CB}" destId="{B337B69F-8DD2-4FD7-8D78-74145477F764}" srcOrd="3" destOrd="0" presId="urn:microsoft.com/office/officeart/2005/8/layout/cycle2"/>
    <dgm:cxn modelId="{4958F06C-63CF-4CDB-B5B5-22DCA8EC960E}" type="presParOf" srcId="{B337B69F-8DD2-4FD7-8D78-74145477F764}" destId="{402C2F63-58A0-4519-851D-BB283FC8B613}" srcOrd="0" destOrd="0" presId="urn:microsoft.com/office/officeart/2005/8/layout/cycle2"/>
    <dgm:cxn modelId="{0F76473F-C71A-4A64-B8D9-F2156A94B9A2}" type="presParOf" srcId="{7488CD8D-50D4-4543-B691-9D30BE0774CB}" destId="{ED5670E1-E858-4F87-BFAA-C024E3C5F9B5}" srcOrd="4" destOrd="0" presId="urn:microsoft.com/office/officeart/2005/8/layout/cycle2"/>
    <dgm:cxn modelId="{D7A5FB51-99B9-45F3-B3B5-9FBA07F39504}" type="presParOf" srcId="{7488CD8D-50D4-4543-B691-9D30BE0774CB}" destId="{283816A1-6434-4D18-A99B-33D5D8CE7AEA}" srcOrd="5" destOrd="0" presId="urn:microsoft.com/office/officeart/2005/8/layout/cycle2"/>
    <dgm:cxn modelId="{8032C5EE-7FAD-4DE2-9C80-CCE65D10FE77}" type="presParOf" srcId="{283816A1-6434-4D18-A99B-33D5D8CE7AEA}" destId="{19FDBC0A-F722-4495-BFE9-08A317310197}" srcOrd="0" destOrd="0" presId="urn:microsoft.com/office/officeart/2005/8/layout/cycle2"/>
    <dgm:cxn modelId="{4F6570E4-7737-4396-B5E0-36A155E0AE34}" type="presParOf" srcId="{7488CD8D-50D4-4543-B691-9D30BE0774CB}" destId="{04D718D8-CA7D-428C-97BB-660593AA1404}" srcOrd="6" destOrd="0" presId="urn:microsoft.com/office/officeart/2005/8/layout/cycle2"/>
    <dgm:cxn modelId="{6FB3EAC7-1959-464B-B434-E8977CA94B10}" type="presParOf" srcId="{7488CD8D-50D4-4543-B691-9D30BE0774CB}" destId="{F9BAA316-D3B5-46BE-A42B-FA4573AB781A}" srcOrd="7" destOrd="0" presId="urn:microsoft.com/office/officeart/2005/8/layout/cycle2"/>
    <dgm:cxn modelId="{E77EC8A6-8E2E-4068-9141-57C87A4E8253}" type="presParOf" srcId="{F9BAA316-D3B5-46BE-A42B-FA4573AB781A}" destId="{F55EF3FA-01B6-4347-8641-82265F029BE4}" srcOrd="0" destOrd="0" presId="urn:microsoft.com/office/officeart/2005/8/layout/cycle2"/>
    <dgm:cxn modelId="{5598A04D-1B2C-4DFF-A5CF-0D10337DCC88}" type="presParOf" srcId="{7488CD8D-50D4-4543-B691-9D30BE0774CB}" destId="{2E5A8CED-43F5-46BC-8D5D-C8BF548F5C01}" srcOrd="8" destOrd="0" presId="urn:microsoft.com/office/officeart/2005/8/layout/cycle2"/>
    <dgm:cxn modelId="{6025F9B8-FA67-4FEE-9518-1BAE01A504C2}" type="presParOf" srcId="{7488CD8D-50D4-4543-B691-9D30BE0774CB}" destId="{487A793D-EEBC-4D3D-9AB9-4D605C771821}" srcOrd="9" destOrd="0" presId="urn:microsoft.com/office/officeart/2005/8/layout/cycle2"/>
    <dgm:cxn modelId="{9E1B9CE8-1762-4594-9186-8A96481C8DD3}" type="presParOf" srcId="{487A793D-EEBC-4D3D-9AB9-4D605C771821}" destId="{A7BA1BD7-7BBC-454B-8AC5-ABCAA18682B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B51AFE7-4E6C-4947-9FB7-2D6186124D2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3970CC5-FB72-4034-A33F-0E6D464D6F39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pt-BR" sz="2800" smtClean="0"/>
            <a:t>1. Diagnóstico</a:t>
          </a:r>
          <a:endParaRPr lang="pt-BR" sz="2800"/>
        </a:p>
      </dgm:t>
    </dgm:pt>
    <dgm:pt modelId="{BD29835D-0779-4E5A-A62A-4095573B28A4}" type="parTrans" cxnId="{32B317EE-C89D-4F59-8E17-C5EFF92F9800}">
      <dgm:prSet/>
      <dgm:spPr/>
      <dgm:t>
        <a:bodyPr/>
        <a:lstStyle/>
        <a:p>
          <a:endParaRPr lang="pt-BR"/>
        </a:p>
      </dgm:t>
    </dgm:pt>
    <dgm:pt modelId="{BB791AC9-DAA0-422C-8ACA-FAEA061BEC49}" type="sibTrans" cxnId="{32B317EE-C89D-4F59-8E17-C5EFF92F9800}">
      <dgm:prSet/>
      <dgm:spPr/>
      <dgm:t>
        <a:bodyPr/>
        <a:lstStyle/>
        <a:p>
          <a:endParaRPr lang="pt-BR"/>
        </a:p>
      </dgm:t>
    </dgm:pt>
    <dgm:pt modelId="{E0B2CEF5-8736-4CBD-9963-A495F4A29E67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mtClean="0"/>
            <a:t>a. Lista de Problemas</a:t>
          </a:r>
          <a:endParaRPr lang="pt-BR"/>
        </a:p>
      </dgm:t>
    </dgm:pt>
    <dgm:pt modelId="{F921863A-641D-4A36-AE52-33FEC3DE6345}" type="parTrans" cxnId="{EB00AA89-1197-4204-ABBB-A7DF74F8D5B1}">
      <dgm:prSet/>
      <dgm:spPr/>
      <dgm:t>
        <a:bodyPr/>
        <a:lstStyle/>
        <a:p>
          <a:endParaRPr lang="pt-BR"/>
        </a:p>
      </dgm:t>
    </dgm:pt>
    <dgm:pt modelId="{8DE86B0A-039D-4582-89B6-26B68A1EC49C}" type="sibTrans" cxnId="{EB00AA89-1197-4204-ABBB-A7DF74F8D5B1}">
      <dgm:prSet/>
      <dgm:spPr/>
      <dgm:t>
        <a:bodyPr/>
        <a:lstStyle/>
        <a:p>
          <a:endParaRPr lang="pt-BR"/>
        </a:p>
      </dgm:t>
    </dgm:pt>
    <dgm:pt modelId="{96DCD964-1E69-46C6-AF0C-E6818B2DF735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mtClean="0"/>
            <a:t>b. Árvore de Problemas</a:t>
          </a:r>
          <a:endParaRPr lang="pt-BR"/>
        </a:p>
      </dgm:t>
    </dgm:pt>
    <dgm:pt modelId="{B8FB52AB-C884-4781-AA3D-41ACFED09113}" type="parTrans" cxnId="{DDFC43CC-0EDA-4914-9BF4-AB278E00D16D}">
      <dgm:prSet/>
      <dgm:spPr/>
      <dgm:t>
        <a:bodyPr/>
        <a:lstStyle/>
        <a:p>
          <a:endParaRPr lang="pt-BR"/>
        </a:p>
      </dgm:t>
    </dgm:pt>
    <dgm:pt modelId="{99A032B5-A4E7-4F7C-A92E-A7B4DB612A39}" type="sibTrans" cxnId="{DDFC43CC-0EDA-4914-9BF4-AB278E00D16D}">
      <dgm:prSet/>
      <dgm:spPr/>
      <dgm:t>
        <a:bodyPr/>
        <a:lstStyle/>
        <a:p>
          <a:endParaRPr lang="pt-BR"/>
        </a:p>
      </dgm:t>
    </dgm:pt>
    <dgm:pt modelId="{1A3EFF8C-65A6-4724-847D-3DDB52EF2E24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pt-BR" sz="2800" smtClean="0"/>
            <a:t>2. Planejamento</a:t>
          </a:r>
          <a:endParaRPr lang="pt-BR" sz="2800"/>
        </a:p>
      </dgm:t>
    </dgm:pt>
    <dgm:pt modelId="{F2C3197C-69F1-41CA-B6DB-047224E96266}" type="parTrans" cxnId="{E9C96B8D-9B83-4842-BA32-DBD574FFBC76}">
      <dgm:prSet/>
      <dgm:spPr/>
      <dgm:t>
        <a:bodyPr/>
        <a:lstStyle/>
        <a:p>
          <a:endParaRPr lang="pt-BR"/>
        </a:p>
      </dgm:t>
    </dgm:pt>
    <dgm:pt modelId="{06F92F1D-9657-4C97-9D78-7B3AF1D85B03}" type="sibTrans" cxnId="{E9C96B8D-9B83-4842-BA32-DBD574FFBC76}">
      <dgm:prSet/>
      <dgm:spPr/>
      <dgm:t>
        <a:bodyPr/>
        <a:lstStyle/>
        <a:p>
          <a:endParaRPr lang="pt-BR"/>
        </a:p>
      </dgm:t>
    </dgm:pt>
    <dgm:pt modelId="{3D480603-9AE2-470E-A417-B92FD0FD5EF6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mtClean="0"/>
            <a:t>d. Árvore de Objetivos</a:t>
          </a:r>
          <a:endParaRPr lang="pt-BR"/>
        </a:p>
      </dgm:t>
    </dgm:pt>
    <dgm:pt modelId="{A17E1D7B-FF01-4FEB-A6D8-542405EB2D93}" type="parTrans" cxnId="{FDF03C38-5933-4D54-A007-C67F636F75F2}">
      <dgm:prSet/>
      <dgm:spPr/>
      <dgm:t>
        <a:bodyPr/>
        <a:lstStyle/>
        <a:p>
          <a:endParaRPr lang="pt-BR"/>
        </a:p>
      </dgm:t>
    </dgm:pt>
    <dgm:pt modelId="{90A6A293-D5BF-4B4A-9F94-4245B5360DFF}" type="sibTrans" cxnId="{FDF03C38-5933-4D54-A007-C67F636F75F2}">
      <dgm:prSet/>
      <dgm:spPr/>
      <dgm:t>
        <a:bodyPr/>
        <a:lstStyle/>
        <a:p>
          <a:endParaRPr lang="pt-BR"/>
        </a:p>
      </dgm:t>
    </dgm:pt>
    <dgm:pt modelId="{467B1653-D156-4432-9044-09C4CFEF4DDB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mtClean="0"/>
            <a:t>f. Quadro Lógico</a:t>
          </a:r>
          <a:endParaRPr lang="pt-BR"/>
        </a:p>
      </dgm:t>
    </dgm:pt>
    <dgm:pt modelId="{42DBCE2A-8F92-4C00-9E60-69F3E50BB81D}" type="parTrans" cxnId="{16A03FB1-897D-48EA-8DFA-9605EC5C900D}">
      <dgm:prSet/>
      <dgm:spPr/>
      <dgm:t>
        <a:bodyPr/>
        <a:lstStyle/>
        <a:p>
          <a:endParaRPr lang="pt-BR"/>
        </a:p>
      </dgm:t>
    </dgm:pt>
    <dgm:pt modelId="{36BECBEB-4D1C-4D8E-B6F3-9745CDDC99E2}" type="sibTrans" cxnId="{16A03FB1-897D-48EA-8DFA-9605EC5C900D}">
      <dgm:prSet/>
      <dgm:spPr/>
      <dgm:t>
        <a:bodyPr/>
        <a:lstStyle/>
        <a:p>
          <a:endParaRPr lang="pt-BR"/>
        </a:p>
      </dgm:t>
    </dgm:pt>
    <dgm:pt modelId="{0226E3E1-B577-4BDA-B0D6-FC2F8BBED2F5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mtClean="0"/>
            <a:t>e. Quadro de Medidas</a:t>
          </a:r>
          <a:endParaRPr lang="pt-BR"/>
        </a:p>
      </dgm:t>
    </dgm:pt>
    <dgm:pt modelId="{84E194D0-54A2-4BCD-8572-08F5C512F169}" type="parTrans" cxnId="{B297E04B-588A-4289-A444-82E31B2598D0}">
      <dgm:prSet/>
      <dgm:spPr/>
      <dgm:t>
        <a:bodyPr/>
        <a:lstStyle/>
        <a:p>
          <a:endParaRPr lang="en-US"/>
        </a:p>
      </dgm:t>
    </dgm:pt>
    <dgm:pt modelId="{BA44F2E2-568F-4FBD-8957-BBF01C721019}" type="sibTrans" cxnId="{B297E04B-588A-4289-A444-82E31B2598D0}">
      <dgm:prSet/>
      <dgm:spPr/>
      <dgm:t>
        <a:bodyPr/>
        <a:lstStyle/>
        <a:p>
          <a:endParaRPr lang="en-US"/>
        </a:p>
      </dgm:t>
    </dgm:pt>
    <dgm:pt modelId="{67280B95-01E0-47AE-9C6D-68B9C80B5FF4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mtClean="0"/>
            <a:t>c. Priorização de Problemas</a:t>
          </a:r>
          <a:endParaRPr lang="pt-BR"/>
        </a:p>
      </dgm:t>
    </dgm:pt>
    <dgm:pt modelId="{EB7C244C-3E3A-48C9-8698-A6A1E0560549}" type="parTrans" cxnId="{FBDAA2A3-0656-425D-90B9-8DD7A2E85665}">
      <dgm:prSet/>
      <dgm:spPr/>
      <dgm:t>
        <a:bodyPr/>
        <a:lstStyle/>
        <a:p>
          <a:endParaRPr lang="en-US"/>
        </a:p>
      </dgm:t>
    </dgm:pt>
    <dgm:pt modelId="{E8B1FA3A-18AA-4C66-AFE7-AB053E76FDE7}" type="sibTrans" cxnId="{FBDAA2A3-0656-425D-90B9-8DD7A2E85665}">
      <dgm:prSet/>
      <dgm:spPr/>
      <dgm:t>
        <a:bodyPr/>
        <a:lstStyle/>
        <a:p>
          <a:endParaRPr lang="en-US"/>
        </a:p>
      </dgm:t>
    </dgm:pt>
    <dgm:pt modelId="{CB3979BD-0E0E-443F-B1C3-B7697DB4CBBD}" type="pres">
      <dgm:prSet presAssocID="{7B51AFE7-4E6C-4947-9FB7-2D6186124D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B323849-45E1-461F-B53B-859F23CE87B5}" type="pres">
      <dgm:prSet presAssocID="{F3970CC5-FB72-4034-A33F-0E6D464D6F39}" presName="linNode" presStyleCnt="0"/>
      <dgm:spPr/>
    </dgm:pt>
    <dgm:pt modelId="{C21BC4EB-8998-4EAA-B3ED-9D23E2AB6858}" type="pres">
      <dgm:prSet presAssocID="{F3970CC5-FB72-4034-A33F-0E6D464D6F3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B3ACCA9-B5BC-4C71-8242-8F06A4445622}" type="pres">
      <dgm:prSet presAssocID="{F3970CC5-FB72-4034-A33F-0E6D464D6F3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DEFFF09-A83C-4363-BCEE-15A88C3C0A5A}" type="pres">
      <dgm:prSet presAssocID="{BB791AC9-DAA0-422C-8ACA-FAEA061BEC49}" presName="sp" presStyleCnt="0"/>
      <dgm:spPr/>
    </dgm:pt>
    <dgm:pt modelId="{69ABC759-2B27-4D92-84CB-2106998C7A2E}" type="pres">
      <dgm:prSet presAssocID="{1A3EFF8C-65A6-4724-847D-3DDB52EF2E24}" presName="linNode" presStyleCnt="0"/>
      <dgm:spPr/>
    </dgm:pt>
    <dgm:pt modelId="{69A2A697-F893-4269-904E-460C480F70FD}" type="pres">
      <dgm:prSet presAssocID="{1A3EFF8C-65A6-4724-847D-3DDB52EF2E2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CCF2F7-53F7-4A89-9876-3A9837E1915C}" type="pres">
      <dgm:prSet presAssocID="{1A3EFF8C-65A6-4724-847D-3DDB52EF2E2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16A030E-C10D-48D3-AC63-FF39733B8C75}" type="presOf" srcId="{0226E3E1-B577-4BDA-B0D6-FC2F8BBED2F5}" destId="{85CCF2F7-53F7-4A89-9876-3A9837E1915C}" srcOrd="0" destOrd="1" presId="urn:microsoft.com/office/officeart/2005/8/layout/vList5"/>
    <dgm:cxn modelId="{5EA75DDC-D742-45D7-9FA1-4F55932D1C05}" type="presOf" srcId="{467B1653-D156-4432-9044-09C4CFEF4DDB}" destId="{85CCF2F7-53F7-4A89-9876-3A9837E1915C}" srcOrd="0" destOrd="2" presId="urn:microsoft.com/office/officeart/2005/8/layout/vList5"/>
    <dgm:cxn modelId="{FDF03C38-5933-4D54-A007-C67F636F75F2}" srcId="{1A3EFF8C-65A6-4724-847D-3DDB52EF2E24}" destId="{3D480603-9AE2-470E-A417-B92FD0FD5EF6}" srcOrd="0" destOrd="0" parTransId="{A17E1D7B-FF01-4FEB-A6D8-542405EB2D93}" sibTransId="{90A6A293-D5BF-4B4A-9F94-4245B5360DFF}"/>
    <dgm:cxn modelId="{13E9F9EA-B4EB-4C97-B3F3-910A6AF5D057}" type="presOf" srcId="{96DCD964-1E69-46C6-AF0C-E6818B2DF735}" destId="{8B3ACCA9-B5BC-4C71-8242-8F06A4445622}" srcOrd="0" destOrd="1" presId="urn:microsoft.com/office/officeart/2005/8/layout/vList5"/>
    <dgm:cxn modelId="{FBDAA2A3-0656-425D-90B9-8DD7A2E85665}" srcId="{F3970CC5-FB72-4034-A33F-0E6D464D6F39}" destId="{67280B95-01E0-47AE-9C6D-68B9C80B5FF4}" srcOrd="2" destOrd="0" parTransId="{EB7C244C-3E3A-48C9-8698-A6A1E0560549}" sibTransId="{E8B1FA3A-18AA-4C66-AFE7-AB053E76FDE7}"/>
    <dgm:cxn modelId="{A36B68AE-745F-43DF-8B72-F9CB4FDFC522}" type="presOf" srcId="{67280B95-01E0-47AE-9C6D-68B9C80B5FF4}" destId="{8B3ACCA9-B5BC-4C71-8242-8F06A4445622}" srcOrd="0" destOrd="2" presId="urn:microsoft.com/office/officeart/2005/8/layout/vList5"/>
    <dgm:cxn modelId="{DDFC43CC-0EDA-4914-9BF4-AB278E00D16D}" srcId="{F3970CC5-FB72-4034-A33F-0E6D464D6F39}" destId="{96DCD964-1E69-46C6-AF0C-E6818B2DF735}" srcOrd="1" destOrd="0" parTransId="{B8FB52AB-C884-4781-AA3D-41ACFED09113}" sibTransId="{99A032B5-A4E7-4F7C-A92E-A7B4DB612A39}"/>
    <dgm:cxn modelId="{B297E04B-588A-4289-A444-82E31B2598D0}" srcId="{1A3EFF8C-65A6-4724-847D-3DDB52EF2E24}" destId="{0226E3E1-B577-4BDA-B0D6-FC2F8BBED2F5}" srcOrd="1" destOrd="0" parTransId="{84E194D0-54A2-4BCD-8572-08F5C512F169}" sibTransId="{BA44F2E2-568F-4FBD-8957-BBF01C721019}"/>
    <dgm:cxn modelId="{02F62BCC-84A6-49F8-9929-A7C8069F8C52}" type="presOf" srcId="{3D480603-9AE2-470E-A417-B92FD0FD5EF6}" destId="{85CCF2F7-53F7-4A89-9876-3A9837E1915C}" srcOrd="0" destOrd="0" presId="urn:microsoft.com/office/officeart/2005/8/layout/vList5"/>
    <dgm:cxn modelId="{C042E075-BB5F-4ECD-9C30-0FF85F618EA5}" type="presOf" srcId="{1A3EFF8C-65A6-4724-847D-3DDB52EF2E24}" destId="{69A2A697-F893-4269-904E-460C480F70FD}" srcOrd="0" destOrd="0" presId="urn:microsoft.com/office/officeart/2005/8/layout/vList5"/>
    <dgm:cxn modelId="{A2430758-B8CD-4546-A38F-1F3EA260A464}" type="presOf" srcId="{7B51AFE7-4E6C-4947-9FB7-2D6186124D2D}" destId="{CB3979BD-0E0E-443F-B1C3-B7697DB4CBBD}" srcOrd="0" destOrd="0" presId="urn:microsoft.com/office/officeart/2005/8/layout/vList5"/>
    <dgm:cxn modelId="{EB00AA89-1197-4204-ABBB-A7DF74F8D5B1}" srcId="{F3970CC5-FB72-4034-A33F-0E6D464D6F39}" destId="{E0B2CEF5-8736-4CBD-9963-A495F4A29E67}" srcOrd="0" destOrd="0" parTransId="{F921863A-641D-4A36-AE52-33FEC3DE6345}" sibTransId="{8DE86B0A-039D-4582-89B6-26B68A1EC49C}"/>
    <dgm:cxn modelId="{16A03FB1-897D-48EA-8DFA-9605EC5C900D}" srcId="{1A3EFF8C-65A6-4724-847D-3DDB52EF2E24}" destId="{467B1653-D156-4432-9044-09C4CFEF4DDB}" srcOrd="2" destOrd="0" parTransId="{42DBCE2A-8F92-4C00-9E60-69F3E50BB81D}" sibTransId="{36BECBEB-4D1C-4D8E-B6F3-9745CDDC99E2}"/>
    <dgm:cxn modelId="{32B317EE-C89D-4F59-8E17-C5EFF92F9800}" srcId="{7B51AFE7-4E6C-4947-9FB7-2D6186124D2D}" destId="{F3970CC5-FB72-4034-A33F-0E6D464D6F39}" srcOrd="0" destOrd="0" parTransId="{BD29835D-0779-4E5A-A62A-4095573B28A4}" sibTransId="{BB791AC9-DAA0-422C-8ACA-FAEA061BEC49}"/>
    <dgm:cxn modelId="{E9C96B8D-9B83-4842-BA32-DBD574FFBC76}" srcId="{7B51AFE7-4E6C-4947-9FB7-2D6186124D2D}" destId="{1A3EFF8C-65A6-4724-847D-3DDB52EF2E24}" srcOrd="1" destOrd="0" parTransId="{F2C3197C-69F1-41CA-B6DB-047224E96266}" sibTransId="{06F92F1D-9657-4C97-9D78-7B3AF1D85B03}"/>
    <dgm:cxn modelId="{D4712BCC-0398-4A7A-9060-030C823B1276}" type="presOf" srcId="{F3970CC5-FB72-4034-A33F-0E6D464D6F39}" destId="{C21BC4EB-8998-4EAA-B3ED-9D23E2AB6858}" srcOrd="0" destOrd="0" presId="urn:microsoft.com/office/officeart/2005/8/layout/vList5"/>
    <dgm:cxn modelId="{EDB0200E-A0DF-4436-BC48-B13C71F6D9EE}" type="presOf" srcId="{E0B2CEF5-8736-4CBD-9963-A495F4A29E67}" destId="{8B3ACCA9-B5BC-4C71-8242-8F06A4445622}" srcOrd="0" destOrd="0" presId="urn:microsoft.com/office/officeart/2005/8/layout/vList5"/>
    <dgm:cxn modelId="{4ACE4C45-DE5F-4BB9-9328-D963D3AFB31A}" type="presParOf" srcId="{CB3979BD-0E0E-443F-B1C3-B7697DB4CBBD}" destId="{1B323849-45E1-461F-B53B-859F23CE87B5}" srcOrd="0" destOrd="0" presId="urn:microsoft.com/office/officeart/2005/8/layout/vList5"/>
    <dgm:cxn modelId="{890313D3-00FA-4C62-BFBD-DCD9C6CF96E1}" type="presParOf" srcId="{1B323849-45E1-461F-B53B-859F23CE87B5}" destId="{C21BC4EB-8998-4EAA-B3ED-9D23E2AB6858}" srcOrd="0" destOrd="0" presId="urn:microsoft.com/office/officeart/2005/8/layout/vList5"/>
    <dgm:cxn modelId="{29F4EAB8-BA69-4C6B-950D-5895D3374EBE}" type="presParOf" srcId="{1B323849-45E1-461F-B53B-859F23CE87B5}" destId="{8B3ACCA9-B5BC-4C71-8242-8F06A4445622}" srcOrd="1" destOrd="0" presId="urn:microsoft.com/office/officeart/2005/8/layout/vList5"/>
    <dgm:cxn modelId="{1543B807-D101-407A-88EC-4EF544509878}" type="presParOf" srcId="{CB3979BD-0E0E-443F-B1C3-B7697DB4CBBD}" destId="{4DEFFF09-A83C-4363-BCEE-15A88C3C0A5A}" srcOrd="1" destOrd="0" presId="urn:microsoft.com/office/officeart/2005/8/layout/vList5"/>
    <dgm:cxn modelId="{83446CD5-C3C3-46BF-A672-D0313DDCEE1F}" type="presParOf" srcId="{CB3979BD-0E0E-443F-B1C3-B7697DB4CBBD}" destId="{69ABC759-2B27-4D92-84CB-2106998C7A2E}" srcOrd="2" destOrd="0" presId="urn:microsoft.com/office/officeart/2005/8/layout/vList5"/>
    <dgm:cxn modelId="{7129DA7F-8C3C-400B-9290-90671A042B02}" type="presParOf" srcId="{69ABC759-2B27-4D92-84CB-2106998C7A2E}" destId="{69A2A697-F893-4269-904E-460C480F70FD}" srcOrd="0" destOrd="0" presId="urn:microsoft.com/office/officeart/2005/8/layout/vList5"/>
    <dgm:cxn modelId="{D644121E-DC15-4768-91D0-AA5EBE444E85}" type="presParOf" srcId="{69ABC759-2B27-4D92-84CB-2106998C7A2E}" destId="{85CCF2F7-53F7-4A89-9876-3A9837E1915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D1CDDAF-421B-4C69-9DB4-DFA5AB4E8D21}" type="doc">
      <dgm:prSet loTypeId="urn:microsoft.com/office/officeart/2005/8/layout/chevron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pt-BR"/>
        </a:p>
      </dgm:t>
    </dgm:pt>
    <dgm:pt modelId="{9B9955FA-634B-48CD-9C82-BECC44790F1C}">
      <dgm:prSet phldrT="[Text]"/>
      <dgm:spPr/>
      <dgm:t>
        <a:bodyPr/>
        <a:lstStyle/>
        <a:p>
          <a:r>
            <a:rPr lang="pt-BR" b="1" smtClean="0"/>
            <a:t>Problema</a:t>
          </a:r>
          <a:endParaRPr lang="pt-BR" b="1"/>
        </a:p>
      </dgm:t>
    </dgm:pt>
    <dgm:pt modelId="{FE604F4B-E21A-4202-A1B9-268FED65D573}" type="parTrans" cxnId="{0673EF83-B7F4-4AAD-93EE-BF2B29F629FF}">
      <dgm:prSet/>
      <dgm:spPr/>
      <dgm:t>
        <a:bodyPr/>
        <a:lstStyle/>
        <a:p>
          <a:endParaRPr lang="pt-BR"/>
        </a:p>
      </dgm:t>
    </dgm:pt>
    <dgm:pt modelId="{B5A792AB-E5AF-4095-A4F3-1A0DE4263281}" type="sibTrans" cxnId="{0673EF83-B7F4-4AAD-93EE-BF2B29F629FF}">
      <dgm:prSet/>
      <dgm:spPr/>
      <dgm:t>
        <a:bodyPr/>
        <a:lstStyle/>
        <a:p>
          <a:endParaRPr lang="pt-BR"/>
        </a:p>
      </dgm:t>
    </dgm:pt>
    <dgm:pt modelId="{07B19C6D-08ED-4ECF-B262-9F8FE434ACED}">
      <dgm:prSet phldrT="[Text]"/>
      <dgm:spPr/>
      <dgm:t>
        <a:bodyPr/>
        <a:lstStyle/>
        <a:p>
          <a:pPr algn="just"/>
          <a:r>
            <a:rPr lang="pt-BR" dirty="0" smtClean="0"/>
            <a:t>Situação vivida </a:t>
          </a:r>
          <a:r>
            <a:rPr lang="pt-BR" b="1" dirty="0" smtClean="0"/>
            <a:t>atual</a:t>
          </a:r>
          <a:r>
            <a:rPr lang="pt-BR" dirty="0" smtClean="0"/>
            <a:t>mente da qual uma melhoria </a:t>
          </a:r>
          <a:r>
            <a:rPr lang="pt-BR" b="1" dirty="0" smtClean="0"/>
            <a:t>possível</a:t>
          </a:r>
          <a:r>
            <a:rPr lang="pt-BR" b="0" dirty="0" smtClean="0"/>
            <a:t> é desejada.</a:t>
          </a:r>
          <a:endParaRPr lang="pt-BR" dirty="0"/>
        </a:p>
      </dgm:t>
    </dgm:pt>
    <dgm:pt modelId="{629DA5BC-64CC-4323-9A42-00E884D24C00}" type="parTrans" cxnId="{6297D8D6-5043-4454-B18E-CE5D1A419280}">
      <dgm:prSet/>
      <dgm:spPr/>
      <dgm:t>
        <a:bodyPr/>
        <a:lstStyle/>
        <a:p>
          <a:endParaRPr lang="pt-BR"/>
        </a:p>
      </dgm:t>
    </dgm:pt>
    <dgm:pt modelId="{522B2C1E-DA7B-49E5-8876-5A52FE0AAE43}" type="sibTrans" cxnId="{6297D8D6-5043-4454-B18E-CE5D1A419280}">
      <dgm:prSet/>
      <dgm:spPr/>
      <dgm:t>
        <a:bodyPr/>
        <a:lstStyle/>
        <a:p>
          <a:endParaRPr lang="pt-BR"/>
        </a:p>
      </dgm:t>
    </dgm:pt>
    <dgm:pt modelId="{C66ADC00-C2BE-4A47-95C7-00829524DC4B}">
      <dgm:prSet phldrT="[Text]"/>
      <dgm:spPr/>
      <dgm:t>
        <a:bodyPr/>
        <a:lstStyle/>
        <a:p>
          <a:r>
            <a:rPr lang="pt-BR" b="1" smtClean="0"/>
            <a:t>Objetivo</a:t>
          </a:r>
          <a:endParaRPr lang="pt-BR" b="1"/>
        </a:p>
      </dgm:t>
    </dgm:pt>
    <dgm:pt modelId="{3BE0E709-35DD-46DB-80E7-8ACCE7DADC2E}" type="parTrans" cxnId="{F3C5456F-BB4D-4DFC-9457-D26CFA5B1BD1}">
      <dgm:prSet/>
      <dgm:spPr/>
      <dgm:t>
        <a:bodyPr/>
        <a:lstStyle/>
        <a:p>
          <a:endParaRPr lang="pt-BR"/>
        </a:p>
      </dgm:t>
    </dgm:pt>
    <dgm:pt modelId="{CA237072-80DF-42F9-A8DA-393CB0803344}" type="sibTrans" cxnId="{F3C5456F-BB4D-4DFC-9457-D26CFA5B1BD1}">
      <dgm:prSet/>
      <dgm:spPr/>
      <dgm:t>
        <a:bodyPr/>
        <a:lstStyle/>
        <a:p>
          <a:endParaRPr lang="pt-BR"/>
        </a:p>
      </dgm:t>
    </dgm:pt>
    <dgm:pt modelId="{513E4F9F-4DAA-4F32-98A7-4CB8A574608E}">
      <dgm:prSet phldrT="[Text]"/>
      <dgm:spPr/>
      <dgm:t>
        <a:bodyPr/>
        <a:lstStyle/>
        <a:p>
          <a:pPr algn="just"/>
          <a:r>
            <a:rPr lang="pt-BR" b="0" smtClean="0"/>
            <a:t>Situação </a:t>
          </a:r>
          <a:r>
            <a:rPr lang="pt-BR" b="1" smtClean="0"/>
            <a:t>desejável</a:t>
          </a:r>
          <a:r>
            <a:rPr lang="pt-BR" b="0" smtClean="0"/>
            <a:t>, </a:t>
          </a:r>
          <a:r>
            <a:rPr lang="pt-BR" b="1" smtClean="0"/>
            <a:t>datável</a:t>
          </a:r>
          <a:r>
            <a:rPr lang="pt-BR" b="0" smtClean="0"/>
            <a:t> e </a:t>
          </a:r>
          <a:r>
            <a:rPr lang="pt-BR" b="1" smtClean="0"/>
            <a:t>mensurável</a:t>
          </a:r>
          <a:r>
            <a:rPr lang="pt-BR" b="0" smtClean="0"/>
            <a:t>.</a:t>
          </a:r>
          <a:endParaRPr lang="pt-BR" b="0"/>
        </a:p>
      </dgm:t>
    </dgm:pt>
    <dgm:pt modelId="{3F1D044F-4078-4897-AB2E-70AAB142CEF1}" type="parTrans" cxnId="{51F161B0-14D3-4A12-A291-A0B7871C736B}">
      <dgm:prSet/>
      <dgm:spPr/>
      <dgm:t>
        <a:bodyPr/>
        <a:lstStyle/>
        <a:p>
          <a:endParaRPr lang="pt-BR"/>
        </a:p>
      </dgm:t>
    </dgm:pt>
    <dgm:pt modelId="{C581DF97-0935-49B9-BC26-96600AC68D5D}" type="sibTrans" cxnId="{51F161B0-14D3-4A12-A291-A0B7871C736B}">
      <dgm:prSet/>
      <dgm:spPr/>
      <dgm:t>
        <a:bodyPr/>
        <a:lstStyle/>
        <a:p>
          <a:endParaRPr lang="pt-BR"/>
        </a:p>
      </dgm:t>
    </dgm:pt>
    <dgm:pt modelId="{D48B792D-04D0-489C-8B1A-E0A7ED7628F6}">
      <dgm:prSet phldrT="[Text]"/>
      <dgm:spPr/>
      <dgm:t>
        <a:bodyPr/>
        <a:lstStyle/>
        <a:p>
          <a:pPr algn="just"/>
          <a:r>
            <a:rPr lang="pt-BR" smtClean="0"/>
            <a:t>Meio a ser utilizado para conseguir a passagem da situação </a:t>
          </a:r>
          <a:r>
            <a:rPr lang="pt-BR" b="1" smtClean="0"/>
            <a:t>problema</a:t>
          </a:r>
          <a:r>
            <a:rPr lang="pt-BR" b="0" smtClean="0"/>
            <a:t> para a situação </a:t>
          </a:r>
          <a:r>
            <a:rPr lang="pt-BR" b="1" smtClean="0"/>
            <a:t>objetivo</a:t>
          </a:r>
          <a:r>
            <a:rPr lang="pt-BR" b="0" smtClean="0"/>
            <a:t>.</a:t>
          </a:r>
          <a:endParaRPr lang="pt-BR"/>
        </a:p>
      </dgm:t>
    </dgm:pt>
    <dgm:pt modelId="{60D06DB6-48DA-4A84-A1A3-FF692629A321}">
      <dgm:prSet phldrT="[Text]"/>
      <dgm:spPr/>
      <dgm:t>
        <a:bodyPr/>
        <a:lstStyle/>
        <a:p>
          <a:r>
            <a:rPr lang="pt-BR" b="1" smtClean="0"/>
            <a:t>Ação</a:t>
          </a:r>
          <a:endParaRPr lang="pt-BR" b="1"/>
        </a:p>
      </dgm:t>
    </dgm:pt>
    <dgm:pt modelId="{433004D6-6EF7-46D4-88F5-0ADC1D207702}" type="sibTrans" cxnId="{E6FF543C-89F7-43D4-9512-F9EBFB677A62}">
      <dgm:prSet/>
      <dgm:spPr/>
      <dgm:t>
        <a:bodyPr/>
        <a:lstStyle/>
        <a:p>
          <a:endParaRPr lang="pt-BR"/>
        </a:p>
      </dgm:t>
    </dgm:pt>
    <dgm:pt modelId="{399E251B-CEAE-456E-A6CE-38232F58B25B}" type="parTrans" cxnId="{E6FF543C-89F7-43D4-9512-F9EBFB677A62}">
      <dgm:prSet/>
      <dgm:spPr/>
      <dgm:t>
        <a:bodyPr/>
        <a:lstStyle/>
        <a:p>
          <a:endParaRPr lang="pt-BR"/>
        </a:p>
      </dgm:t>
    </dgm:pt>
    <dgm:pt modelId="{D492BBD7-E47D-4B26-90C3-65D1A1DF4EF9}" type="sibTrans" cxnId="{7D416783-0A03-41F0-997C-96A4DF1132AF}">
      <dgm:prSet/>
      <dgm:spPr/>
      <dgm:t>
        <a:bodyPr/>
        <a:lstStyle/>
        <a:p>
          <a:endParaRPr lang="pt-BR"/>
        </a:p>
      </dgm:t>
    </dgm:pt>
    <dgm:pt modelId="{DC4C2FB6-C2DE-46B1-97A3-5C217D0015DD}" type="parTrans" cxnId="{7D416783-0A03-41F0-997C-96A4DF1132AF}">
      <dgm:prSet/>
      <dgm:spPr/>
      <dgm:t>
        <a:bodyPr/>
        <a:lstStyle/>
        <a:p>
          <a:endParaRPr lang="pt-BR"/>
        </a:p>
      </dgm:t>
    </dgm:pt>
    <dgm:pt modelId="{EDCDF351-D4EE-410F-A521-CB0246E3464F}" type="pres">
      <dgm:prSet presAssocID="{1D1CDDAF-421B-4C69-9DB4-DFA5AB4E8D2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BE69353-AF72-46BB-89B9-E5BABBDF654C}" type="pres">
      <dgm:prSet presAssocID="{9B9955FA-634B-48CD-9C82-BECC44790F1C}" presName="composite" presStyleCnt="0"/>
      <dgm:spPr/>
    </dgm:pt>
    <dgm:pt modelId="{3523444C-4B33-46B8-8079-0D5EB47B4A65}" type="pres">
      <dgm:prSet presAssocID="{9B9955FA-634B-48CD-9C82-BECC44790F1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CD392B-3F95-4FE3-ACBA-DEAB63075169}" type="pres">
      <dgm:prSet presAssocID="{9B9955FA-634B-48CD-9C82-BECC44790F1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108A276-E65D-4E61-B786-3BC573C7F053}" type="pres">
      <dgm:prSet presAssocID="{B5A792AB-E5AF-4095-A4F3-1A0DE4263281}" presName="sp" presStyleCnt="0"/>
      <dgm:spPr/>
    </dgm:pt>
    <dgm:pt modelId="{313EBE14-9994-4F51-A22A-A3FACE92DC92}" type="pres">
      <dgm:prSet presAssocID="{60D06DB6-48DA-4A84-A1A3-FF692629A321}" presName="composite" presStyleCnt="0"/>
      <dgm:spPr/>
    </dgm:pt>
    <dgm:pt modelId="{51B13DE6-24B5-40A6-A21B-55A7D701DF1F}" type="pres">
      <dgm:prSet presAssocID="{60D06DB6-48DA-4A84-A1A3-FF692629A32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701E12-F92C-4E5E-AC37-20D6D7F720B5}" type="pres">
      <dgm:prSet presAssocID="{60D06DB6-48DA-4A84-A1A3-FF692629A32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875ED0A-979A-4A87-A037-77466BB0A856}" type="pres">
      <dgm:prSet presAssocID="{433004D6-6EF7-46D4-88F5-0ADC1D207702}" presName="sp" presStyleCnt="0"/>
      <dgm:spPr/>
    </dgm:pt>
    <dgm:pt modelId="{D4698264-605D-41FE-83FE-8EE6A6D24FEA}" type="pres">
      <dgm:prSet presAssocID="{C66ADC00-C2BE-4A47-95C7-00829524DC4B}" presName="composite" presStyleCnt="0"/>
      <dgm:spPr/>
    </dgm:pt>
    <dgm:pt modelId="{1E823B24-8499-42AF-A148-8650D392FA5A}" type="pres">
      <dgm:prSet presAssocID="{C66ADC00-C2BE-4A47-95C7-00829524DC4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50EB17-602E-4B08-B8B4-2A50F57BB7CF}" type="pres">
      <dgm:prSet presAssocID="{C66ADC00-C2BE-4A47-95C7-00829524DC4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15C91B8-0378-4B6C-A5C5-6B5554155214}" type="presOf" srcId="{07B19C6D-08ED-4ECF-B262-9F8FE434ACED}" destId="{54CD392B-3F95-4FE3-ACBA-DEAB63075169}" srcOrd="0" destOrd="0" presId="urn:microsoft.com/office/officeart/2005/8/layout/chevron2"/>
    <dgm:cxn modelId="{F3C5456F-BB4D-4DFC-9457-D26CFA5B1BD1}" srcId="{1D1CDDAF-421B-4C69-9DB4-DFA5AB4E8D21}" destId="{C66ADC00-C2BE-4A47-95C7-00829524DC4B}" srcOrd="2" destOrd="0" parTransId="{3BE0E709-35DD-46DB-80E7-8ACCE7DADC2E}" sibTransId="{CA237072-80DF-42F9-A8DA-393CB0803344}"/>
    <dgm:cxn modelId="{7D416783-0A03-41F0-997C-96A4DF1132AF}" srcId="{60D06DB6-48DA-4A84-A1A3-FF692629A321}" destId="{D48B792D-04D0-489C-8B1A-E0A7ED7628F6}" srcOrd="0" destOrd="0" parTransId="{DC4C2FB6-C2DE-46B1-97A3-5C217D0015DD}" sibTransId="{D492BBD7-E47D-4B26-90C3-65D1A1DF4EF9}"/>
    <dgm:cxn modelId="{4579E5BA-A3F1-4471-8859-2AF26AA15DAC}" type="presOf" srcId="{D48B792D-04D0-489C-8B1A-E0A7ED7628F6}" destId="{5D701E12-F92C-4E5E-AC37-20D6D7F720B5}" srcOrd="0" destOrd="0" presId="urn:microsoft.com/office/officeart/2005/8/layout/chevron2"/>
    <dgm:cxn modelId="{E6FF543C-89F7-43D4-9512-F9EBFB677A62}" srcId="{1D1CDDAF-421B-4C69-9DB4-DFA5AB4E8D21}" destId="{60D06DB6-48DA-4A84-A1A3-FF692629A321}" srcOrd="1" destOrd="0" parTransId="{399E251B-CEAE-456E-A6CE-38232F58B25B}" sibTransId="{433004D6-6EF7-46D4-88F5-0ADC1D207702}"/>
    <dgm:cxn modelId="{0382CEE9-076B-4F55-BF98-4B51C9E1C1B0}" type="presOf" srcId="{C66ADC00-C2BE-4A47-95C7-00829524DC4B}" destId="{1E823B24-8499-42AF-A148-8650D392FA5A}" srcOrd="0" destOrd="0" presId="urn:microsoft.com/office/officeart/2005/8/layout/chevron2"/>
    <dgm:cxn modelId="{6297D8D6-5043-4454-B18E-CE5D1A419280}" srcId="{9B9955FA-634B-48CD-9C82-BECC44790F1C}" destId="{07B19C6D-08ED-4ECF-B262-9F8FE434ACED}" srcOrd="0" destOrd="0" parTransId="{629DA5BC-64CC-4323-9A42-00E884D24C00}" sibTransId="{522B2C1E-DA7B-49E5-8876-5A52FE0AAE43}"/>
    <dgm:cxn modelId="{6AF71A8D-223D-4FE8-9EFA-5500225DEB11}" type="presOf" srcId="{513E4F9F-4DAA-4F32-98A7-4CB8A574608E}" destId="{0850EB17-602E-4B08-B8B4-2A50F57BB7CF}" srcOrd="0" destOrd="0" presId="urn:microsoft.com/office/officeart/2005/8/layout/chevron2"/>
    <dgm:cxn modelId="{51F161B0-14D3-4A12-A291-A0B7871C736B}" srcId="{C66ADC00-C2BE-4A47-95C7-00829524DC4B}" destId="{513E4F9F-4DAA-4F32-98A7-4CB8A574608E}" srcOrd="0" destOrd="0" parTransId="{3F1D044F-4078-4897-AB2E-70AAB142CEF1}" sibTransId="{C581DF97-0935-49B9-BC26-96600AC68D5D}"/>
    <dgm:cxn modelId="{E60D3B17-2E02-433F-A06F-5B4F14489891}" type="presOf" srcId="{9B9955FA-634B-48CD-9C82-BECC44790F1C}" destId="{3523444C-4B33-46B8-8079-0D5EB47B4A65}" srcOrd="0" destOrd="0" presId="urn:microsoft.com/office/officeart/2005/8/layout/chevron2"/>
    <dgm:cxn modelId="{7E39968C-46C9-4A62-B48F-999A3CCA88DD}" type="presOf" srcId="{60D06DB6-48DA-4A84-A1A3-FF692629A321}" destId="{51B13DE6-24B5-40A6-A21B-55A7D701DF1F}" srcOrd="0" destOrd="0" presId="urn:microsoft.com/office/officeart/2005/8/layout/chevron2"/>
    <dgm:cxn modelId="{0673EF83-B7F4-4AAD-93EE-BF2B29F629FF}" srcId="{1D1CDDAF-421B-4C69-9DB4-DFA5AB4E8D21}" destId="{9B9955FA-634B-48CD-9C82-BECC44790F1C}" srcOrd="0" destOrd="0" parTransId="{FE604F4B-E21A-4202-A1B9-268FED65D573}" sibTransId="{B5A792AB-E5AF-4095-A4F3-1A0DE4263281}"/>
    <dgm:cxn modelId="{1F3F005A-5CD1-47F4-B0AC-4F179C6804C3}" type="presOf" srcId="{1D1CDDAF-421B-4C69-9DB4-DFA5AB4E8D21}" destId="{EDCDF351-D4EE-410F-A521-CB0246E3464F}" srcOrd="0" destOrd="0" presId="urn:microsoft.com/office/officeart/2005/8/layout/chevron2"/>
    <dgm:cxn modelId="{40520A11-36FC-438F-83AD-F8D264F80468}" type="presParOf" srcId="{EDCDF351-D4EE-410F-A521-CB0246E3464F}" destId="{CBE69353-AF72-46BB-89B9-E5BABBDF654C}" srcOrd="0" destOrd="0" presId="urn:microsoft.com/office/officeart/2005/8/layout/chevron2"/>
    <dgm:cxn modelId="{1C66A78A-F131-47AB-ABCF-44E85D1C4F7B}" type="presParOf" srcId="{CBE69353-AF72-46BB-89B9-E5BABBDF654C}" destId="{3523444C-4B33-46B8-8079-0D5EB47B4A65}" srcOrd="0" destOrd="0" presId="urn:microsoft.com/office/officeart/2005/8/layout/chevron2"/>
    <dgm:cxn modelId="{A45E8AD0-C286-4A00-B4C8-AAC2934E001E}" type="presParOf" srcId="{CBE69353-AF72-46BB-89B9-E5BABBDF654C}" destId="{54CD392B-3F95-4FE3-ACBA-DEAB63075169}" srcOrd="1" destOrd="0" presId="urn:microsoft.com/office/officeart/2005/8/layout/chevron2"/>
    <dgm:cxn modelId="{02EA0F69-08ED-44B5-8A96-B28EE526259C}" type="presParOf" srcId="{EDCDF351-D4EE-410F-A521-CB0246E3464F}" destId="{B108A276-E65D-4E61-B786-3BC573C7F053}" srcOrd="1" destOrd="0" presId="urn:microsoft.com/office/officeart/2005/8/layout/chevron2"/>
    <dgm:cxn modelId="{72A67C09-5A3E-457A-A48E-05C5643E1D6C}" type="presParOf" srcId="{EDCDF351-D4EE-410F-A521-CB0246E3464F}" destId="{313EBE14-9994-4F51-A22A-A3FACE92DC92}" srcOrd="2" destOrd="0" presId="urn:microsoft.com/office/officeart/2005/8/layout/chevron2"/>
    <dgm:cxn modelId="{01735DC6-D861-4E34-84C2-EC85F0A19940}" type="presParOf" srcId="{313EBE14-9994-4F51-A22A-A3FACE92DC92}" destId="{51B13DE6-24B5-40A6-A21B-55A7D701DF1F}" srcOrd="0" destOrd="0" presId="urn:microsoft.com/office/officeart/2005/8/layout/chevron2"/>
    <dgm:cxn modelId="{0E429BD7-B0AD-44C5-9714-1FF00775B962}" type="presParOf" srcId="{313EBE14-9994-4F51-A22A-A3FACE92DC92}" destId="{5D701E12-F92C-4E5E-AC37-20D6D7F720B5}" srcOrd="1" destOrd="0" presId="urn:microsoft.com/office/officeart/2005/8/layout/chevron2"/>
    <dgm:cxn modelId="{F7588141-B56E-409A-BBC9-789781DC9FAB}" type="presParOf" srcId="{EDCDF351-D4EE-410F-A521-CB0246E3464F}" destId="{C875ED0A-979A-4A87-A037-77466BB0A856}" srcOrd="3" destOrd="0" presId="urn:microsoft.com/office/officeart/2005/8/layout/chevron2"/>
    <dgm:cxn modelId="{109A5E04-C724-4A52-AAE2-5583BFB92139}" type="presParOf" srcId="{EDCDF351-D4EE-410F-A521-CB0246E3464F}" destId="{D4698264-605D-41FE-83FE-8EE6A6D24FEA}" srcOrd="4" destOrd="0" presId="urn:microsoft.com/office/officeart/2005/8/layout/chevron2"/>
    <dgm:cxn modelId="{7266D16F-7F79-4D2D-953B-5B884328BD1F}" type="presParOf" srcId="{D4698264-605D-41FE-83FE-8EE6A6D24FEA}" destId="{1E823B24-8499-42AF-A148-8650D392FA5A}" srcOrd="0" destOrd="0" presId="urn:microsoft.com/office/officeart/2005/8/layout/chevron2"/>
    <dgm:cxn modelId="{62EDBA18-E54F-4234-A777-48C34FA88A9A}" type="presParOf" srcId="{D4698264-605D-41FE-83FE-8EE6A6D24FEA}" destId="{0850EB17-602E-4B08-B8B4-2A50F57BB7C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272001D-5C4C-4716-A610-D6789715A8E5}" type="doc">
      <dgm:prSet loTypeId="urn:microsoft.com/office/officeart/2005/8/layout/hProcess9" loCatId="process" qsTypeId="urn:microsoft.com/office/officeart/2005/8/quickstyle/simple1" qsCatId="simple" csTypeId="urn:microsoft.com/office/officeart/2005/8/colors/colorful1#3" csCatId="colorful" phldr="1"/>
      <dgm:spPr/>
    </dgm:pt>
    <dgm:pt modelId="{EDD0E758-2892-4928-B4E6-47552BEC73B1}">
      <dgm:prSet phldrT="[Text]"/>
      <dgm:spPr/>
      <dgm:t>
        <a:bodyPr/>
        <a:lstStyle/>
        <a:p>
          <a:r>
            <a:rPr lang="pt-BR" smtClean="0"/>
            <a:t>Problema</a:t>
          </a:r>
          <a:endParaRPr lang="pt-BR"/>
        </a:p>
      </dgm:t>
    </dgm:pt>
    <dgm:pt modelId="{E696991B-6193-491F-891D-9D7EEFE401EC}" type="parTrans" cxnId="{52D142CE-D293-4339-8E4D-C84471D9451C}">
      <dgm:prSet/>
      <dgm:spPr/>
      <dgm:t>
        <a:bodyPr/>
        <a:lstStyle/>
        <a:p>
          <a:endParaRPr lang="pt-BR"/>
        </a:p>
      </dgm:t>
    </dgm:pt>
    <dgm:pt modelId="{FFFCD531-A0A7-4816-B7A4-196ABE396CDA}" type="sibTrans" cxnId="{52D142CE-D293-4339-8E4D-C84471D9451C}">
      <dgm:prSet/>
      <dgm:spPr/>
      <dgm:t>
        <a:bodyPr/>
        <a:lstStyle/>
        <a:p>
          <a:endParaRPr lang="pt-BR"/>
        </a:p>
      </dgm:t>
    </dgm:pt>
    <dgm:pt modelId="{6613B339-1F6F-4364-B9B1-140C9D06CC81}">
      <dgm:prSet phldrT="[Text]"/>
      <dgm:spPr/>
      <dgm:t>
        <a:bodyPr/>
        <a:lstStyle/>
        <a:p>
          <a:r>
            <a:rPr lang="pt-BR" smtClean="0"/>
            <a:t>Objetivo</a:t>
          </a:r>
          <a:endParaRPr lang="pt-BR"/>
        </a:p>
      </dgm:t>
    </dgm:pt>
    <dgm:pt modelId="{B35CB37B-BB27-4BB9-85B9-D84955EC3D66}" type="parTrans" cxnId="{12BF0CC9-63C6-4666-ADD9-49E1FA115147}">
      <dgm:prSet/>
      <dgm:spPr/>
      <dgm:t>
        <a:bodyPr/>
        <a:lstStyle/>
        <a:p>
          <a:endParaRPr lang="pt-BR"/>
        </a:p>
      </dgm:t>
    </dgm:pt>
    <dgm:pt modelId="{64E138AF-3114-4339-A032-E70EEE4E154B}" type="sibTrans" cxnId="{12BF0CC9-63C6-4666-ADD9-49E1FA115147}">
      <dgm:prSet/>
      <dgm:spPr/>
      <dgm:t>
        <a:bodyPr/>
        <a:lstStyle/>
        <a:p>
          <a:endParaRPr lang="pt-BR"/>
        </a:p>
      </dgm:t>
    </dgm:pt>
    <dgm:pt modelId="{3325F68D-7ED8-47BE-B110-5D02FFA12A6B}" type="pres">
      <dgm:prSet presAssocID="{3272001D-5C4C-4716-A610-D6789715A8E5}" presName="CompostProcess" presStyleCnt="0">
        <dgm:presLayoutVars>
          <dgm:dir/>
          <dgm:resizeHandles val="exact"/>
        </dgm:presLayoutVars>
      </dgm:prSet>
      <dgm:spPr/>
    </dgm:pt>
    <dgm:pt modelId="{7E83FCE7-A50A-43E8-B2A8-DDE23BE605F6}" type="pres">
      <dgm:prSet presAssocID="{3272001D-5C4C-4716-A610-D6789715A8E5}" presName="arrow" presStyleLbl="bgShp" presStyleIdx="0" presStyleCnt="1" custScaleX="117647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</dgm:pt>
    <dgm:pt modelId="{8A78EF90-587D-48F8-BBAE-55B1ED649983}" type="pres">
      <dgm:prSet presAssocID="{3272001D-5C4C-4716-A610-D6789715A8E5}" presName="linearProcess" presStyleCnt="0"/>
      <dgm:spPr/>
    </dgm:pt>
    <dgm:pt modelId="{BEC96356-D8DC-4881-ABB8-EDB0B77C3D9E}" type="pres">
      <dgm:prSet presAssocID="{EDD0E758-2892-4928-B4E6-47552BEC73B1}" presName="textNode" presStyleLbl="node1" presStyleIdx="0" presStyleCnt="2" custLinFactNeighborX="-87503" custLinFactNeighborY="-2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C440FD-1372-4779-9635-9D2203D78240}" type="pres">
      <dgm:prSet presAssocID="{FFFCD531-A0A7-4816-B7A4-196ABE396CDA}" presName="sibTrans" presStyleCnt="0"/>
      <dgm:spPr/>
    </dgm:pt>
    <dgm:pt modelId="{D711200E-611B-4BEC-AEFD-395B89B93493}" type="pres">
      <dgm:prSet presAssocID="{6613B339-1F6F-4364-B9B1-140C9D06CC81}" presName="textNode" presStyleLbl="node1" presStyleIdx="1" presStyleCnt="2" custLinFactNeighborX="87484" custLinFactNeighborY="-2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2BF0CC9-63C6-4666-ADD9-49E1FA115147}" srcId="{3272001D-5C4C-4716-A610-D6789715A8E5}" destId="{6613B339-1F6F-4364-B9B1-140C9D06CC81}" srcOrd="1" destOrd="0" parTransId="{B35CB37B-BB27-4BB9-85B9-D84955EC3D66}" sibTransId="{64E138AF-3114-4339-A032-E70EEE4E154B}"/>
    <dgm:cxn modelId="{C3B2B942-A605-479B-B419-BD034170AF16}" type="presOf" srcId="{EDD0E758-2892-4928-B4E6-47552BEC73B1}" destId="{BEC96356-D8DC-4881-ABB8-EDB0B77C3D9E}" srcOrd="0" destOrd="0" presId="urn:microsoft.com/office/officeart/2005/8/layout/hProcess9"/>
    <dgm:cxn modelId="{52D142CE-D293-4339-8E4D-C84471D9451C}" srcId="{3272001D-5C4C-4716-A610-D6789715A8E5}" destId="{EDD0E758-2892-4928-B4E6-47552BEC73B1}" srcOrd="0" destOrd="0" parTransId="{E696991B-6193-491F-891D-9D7EEFE401EC}" sibTransId="{FFFCD531-A0A7-4816-B7A4-196ABE396CDA}"/>
    <dgm:cxn modelId="{503A77DF-B8A6-4869-8E62-C1ACC6C063CE}" type="presOf" srcId="{6613B339-1F6F-4364-B9B1-140C9D06CC81}" destId="{D711200E-611B-4BEC-AEFD-395B89B93493}" srcOrd="0" destOrd="0" presId="urn:microsoft.com/office/officeart/2005/8/layout/hProcess9"/>
    <dgm:cxn modelId="{B8A4584C-4C85-4667-961D-CF3F1C4A0E59}" type="presOf" srcId="{3272001D-5C4C-4716-A610-D6789715A8E5}" destId="{3325F68D-7ED8-47BE-B110-5D02FFA12A6B}" srcOrd="0" destOrd="0" presId="urn:microsoft.com/office/officeart/2005/8/layout/hProcess9"/>
    <dgm:cxn modelId="{EDE69C89-EA33-43E3-B682-568E02D1D2CC}" type="presParOf" srcId="{3325F68D-7ED8-47BE-B110-5D02FFA12A6B}" destId="{7E83FCE7-A50A-43E8-B2A8-DDE23BE605F6}" srcOrd="0" destOrd="0" presId="urn:microsoft.com/office/officeart/2005/8/layout/hProcess9"/>
    <dgm:cxn modelId="{DD4945D5-B432-4C7A-8B96-8021085A3B90}" type="presParOf" srcId="{3325F68D-7ED8-47BE-B110-5D02FFA12A6B}" destId="{8A78EF90-587D-48F8-BBAE-55B1ED649983}" srcOrd="1" destOrd="0" presId="urn:microsoft.com/office/officeart/2005/8/layout/hProcess9"/>
    <dgm:cxn modelId="{744CADA1-E56B-468B-B255-160FCE0AE3BB}" type="presParOf" srcId="{8A78EF90-587D-48F8-BBAE-55B1ED649983}" destId="{BEC96356-D8DC-4881-ABB8-EDB0B77C3D9E}" srcOrd="0" destOrd="0" presId="urn:microsoft.com/office/officeart/2005/8/layout/hProcess9"/>
    <dgm:cxn modelId="{166C834C-E7FE-4A86-814E-D41744D02D49}" type="presParOf" srcId="{8A78EF90-587D-48F8-BBAE-55B1ED649983}" destId="{C3C440FD-1372-4779-9635-9D2203D78240}" srcOrd="1" destOrd="0" presId="urn:microsoft.com/office/officeart/2005/8/layout/hProcess9"/>
    <dgm:cxn modelId="{88177515-57CC-4E63-B353-3FF9651552CB}" type="presParOf" srcId="{8A78EF90-587D-48F8-BBAE-55B1ED649983}" destId="{D711200E-611B-4BEC-AEFD-395B89B9349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272001D-5C4C-4716-A610-D6789715A8E5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EDD0E758-2892-4928-B4E6-47552BEC73B1}">
      <dgm:prSet phldrT="[Text]"/>
      <dgm:spPr/>
      <dgm:t>
        <a:bodyPr/>
        <a:lstStyle/>
        <a:p>
          <a:r>
            <a:rPr lang="pt-BR" smtClean="0"/>
            <a:t>Situação Atual</a:t>
          </a:r>
          <a:endParaRPr lang="pt-BR"/>
        </a:p>
      </dgm:t>
    </dgm:pt>
    <dgm:pt modelId="{E696991B-6193-491F-891D-9D7EEFE401EC}" type="parTrans" cxnId="{52D142CE-D293-4339-8E4D-C84471D9451C}">
      <dgm:prSet/>
      <dgm:spPr/>
      <dgm:t>
        <a:bodyPr/>
        <a:lstStyle/>
        <a:p>
          <a:endParaRPr lang="pt-BR"/>
        </a:p>
      </dgm:t>
    </dgm:pt>
    <dgm:pt modelId="{FFFCD531-A0A7-4816-B7A4-196ABE396CDA}" type="sibTrans" cxnId="{52D142CE-D293-4339-8E4D-C84471D9451C}">
      <dgm:prSet/>
      <dgm:spPr/>
      <dgm:t>
        <a:bodyPr/>
        <a:lstStyle/>
        <a:p>
          <a:endParaRPr lang="pt-BR"/>
        </a:p>
      </dgm:t>
    </dgm:pt>
    <dgm:pt modelId="{6613B339-1F6F-4364-B9B1-140C9D06CC81}">
      <dgm:prSet phldrT="[Text]"/>
      <dgm:spPr/>
      <dgm:t>
        <a:bodyPr/>
        <a:lstStyle/>
        <a:p>
          <a:r>
            <a:rPr lang="pt-BR" smtClean="0"/>
            <a:t>Situação Desejada</a:t>
          </a:r>
          <a:endParaRPr lang="pt-BR"/>
        </a:p>
      </dgm:t>
    </dgm:pt>
    <dgm:pt modelId="{B35CB37B-BB27-4BB9-85B9-D84955EC3D66}" type="parTrans" cxnId="{12BF0CC9-63C6-4666-ADD9-49E1FA115147}">
      <dgm:prSet/>
      <dgm:spPr/>
      <dgm:t>
        <a:bodyPr/>
        <a:lstStyle/>
        <a:p>
          <a:endParaRPr lang="pt-BR"/>
        </a:p>
      </dgm:t>
    </dgm:pt>
    <dgm:pt modelId="{64E138AF-3114-4339-A032-E70EEE4E154B}" type="sibTrans" cxnId="{12BF0CC9-63C6-4666-ADD9-49E1FA115147}">
      <dgm:prSet/>
      <dgm:spPr/>
      <dgm:t>
        <a:bodyPr/>
        <a:lstStyle/>
        <a:p>
          <a:endParaRPr lang="pt-BR"/>
        </a:p>
      </dgm:t>
    </dgm:pt>
    <dgm:pt modelId="{3325F68D-7ED8-47BE-B110-5D02FFA12A6B}" type="pres">
      <dgm:prSet presAssocID="{3272001D-5C4C-4716-A610-D6789715A8E5}" presName="CompostProcess" presStyleCnt="0">
        <dgm:presLayoutVars>
          <dgm:dir/>
          <dgm:resizeHandles val="exact"/>
        </dgm:presLayoutVars>
      </dgm:prSet>
      <dgm:spPr/>
    </dgm:pt>
    <dgm:pt modelId="{7E83FCE7-A50A-43E8-B2A8-DDE23BE605F6}" type="pres">
      <dgm:prSet presAssocID="{3272001D-5C4C-4716-A610-D6789715A8E5}" presName="arrow" presStyleLbl="bgShp" presStyleIdx="0" presStyleCnt="1" custScaleX="11735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</dgm:pt>
    <dgm:pt modelId="{8A78EF90-587D-48F8-BBAE-55B1ED649983}" type="pres">
      <dgm:prSet presAssocID="{3272001D-5C4C-4716-A610-D6789715A8E5}" presName="linearProcess" presStyleCnt="0"/>
      <dgm:spPr/>
    </dgm:pt>
    <dgm:pt modelId="{BEC96356-D8DC-4881-ABB8-EDB0B77C3D9E}" type="pres">
      <dgm:prSet presAssocID="{EDD0E758-2892-4928-B4E6-47552BEC73B1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C440FD-1372-4779-9635-9D2203D78240}" type="pres">
      <dgm:prSet presAssocID="{FFFCD531-A0A7-4816-B7A4-196ABE396CDA}" presName="sibTrans" presStyleCnt="0"/>
      <dgm:spPr/>
    </dgm:pt>
    <dgm:pt modelId="{D711200E-611B-4BEC-AEFD-395B89B93493}" type="pres">
      <dgm:prSet presAssocID="{6613B339-1F6F-4364-B9B1-140C9D06CC81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2BF0CC9-63C6-4666-ADD9-49E1FA115147}" srcId="{3272001D-5C4C-4716-A610-D6789715A8E5}" destId="{6613B339-1F6F-4364-B9B1-140C9D06CC81}" srcOrd="1" destOrd="0" parTransId="{B35CB37B-BB27-4BB9-85B9-D84955EC3D66}" sibTransId="{64E138AF-3114-4339-A032-E70EEE4E154B}"/>
    <dgm:cxn modelId="{7BA19B5B-7156-482D-90FD-B35DF10D9475}" type="presOf" srcId="{3272001D-5C4C-4716-A610-D6789715A8E5}" destId="{3325F68D-7ED8-47BE-B110-5D02FFA12A6B}" srcOrd="0" destOrd="0" presId="urn:microsoft.com/office/officeart/2005/8/layout/hProcess9"/>
    <dgm:cxn modelId="{52D142CE-D293-4339-8E4D-C84471D9451C}" srcId="{3272001D-5C4C-4716-A610-D6789715A8E5}" destId="{EDD0E758-2892-4928-B4E6-47552BEC73B1}" srcOrd="0" destOrd="0" parTransId="{E696991B-6193-491F-891D-9D7EEFE401EC}" sibTransId="{FFFCD531-A0A7-4816-B7A4-196ABE396CDA}"/>
    <dgm:cxn modelId="{AD3143B4-92EA-4B88-B38E-05B072AE34E3}" type="presOf" srcId="{EDD0E758-2892-4928-B4E6-47552BEC73B1}" destId="{BEC96356-D8DC-4881-ABB8-EDB0B77C3D9E}" srcOrd="0" destOrd="0" presId="urn:microsoft.com/office/officeart/2005/8/layout/hProcess9"/>
    <dgm:cxn modelId="{FCA89378-D28E-4166-94A6-A8B175A70C80}" type="presOf" srcId="{6613B339-1F6F-4364-B9B1-140C9D06CC81}" destId="{D711200E-611B-4BEC-AEFD-395B89B93493}" srcOrd="0" destOrd="0" presId="urn:microsoft.com/office/officeart/2005/8/layout/hProcess9"/>
    <dgm:cxn modelId="{8835014B-0EFF-4C53-BC4C-86AE63792BE6}" type="presParOf" srcId="{3325F68D-7ED8-47BE-B110-5D02FFA12A6B}" destId="{7E83FCE7-A50A-43E8-B2A8-DDE23BE605F6}" srcOrd="0" destOrd="0" presId="urn:microsoft.com/office/officeart/2005/8/layout/hProcess9"/>
    <dgm:cxn modelId="{A1ED2AF7-285F-4B2E-827C-3A39701647AD}" type="presParOf" srcId="{3325F68D-7ED8-47BE-B110-5D02FFA12A6B}" destId="{8A78EF90-587D-48F8-BBAE-55B1ED649983}" srcOrd="1" destOrd="0" presId="urn:microsoft.com/office/officeart/2005/8/layout/hProcess9"/>
    <dgm:cxn modelId="{3C63CE2E-27AA-4CC1-9816-79901B7E4073}" type="presParOf" srcId="{8A78EF90-587D-48F8-BBAE-55B1ED649983}" destId="{BEC96356-D8DC-4881-ABB8-EDB0B77C3D9E}" srcOrd="0" destOrd="0" presId="urn:microsoft.com/office/officeart/2005/8/layout/hProcess9"/>
    <dgm:cxn modelId="{43ACE947-3279-493E-8510-4D99A6D090EA}" type="presParOf" srcId="{8A78EF90-587D-48F8-BBAE-55B1ED649983}" destId="{C3C440FD-1372-4779-9635-9D2203D78240}" srcOrd="1" destOrd="0" presId="urn:microsoft.com/office/officeart/2005/8/layout/hProcess9"/>
    <dgm:cxn modelId="{858BC052-BC04-47EB-8BA6-4437CA73FE47}" type="presParOf" srcId="{8A78EF90-587D-48F8-BBAE-55B1ED649983}" destId="{D711200E-611B-4BEC-AEFD-395B89B9349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1C4C5A5-8AF1-4ACA-92FC-CB6A5895C9B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pt-BR"/>
        </a:p>
      </dgm:t>
    </dgm:pt>
    <dgm:pt modelId="{D87A7BE2-0CE1-434F-9F67-57D06169FA4D}">
      <dgm:prSet phldrT="[Text]"/>
      <dgm:spPr/>
      <dgm:t>
        <a:bodyPr/>
        <a:lstStyle/>
        <a:p>
          <a:r>
            <a:rPr lang="pt-BR" smtClean="0"/>
            <a:t>Lista de Problemas</a:t>
          </a:r>
          <a:endParaRPr lang="pt-BR"/>
        </a:p>
      </dgm:t>
    </dgm:pt>
    <dgm:pt modelId="{88AB40C2-8B2C-4873-92C3-C4A8B5FABE01}" type="parTrans" cxnId="{D536ACDA-A33D-40B3-816D-C5F82E1CC286}">
      <dgm:prSet/>
      <dgm:spPr/>
      <dgm:t>
        <a:bodyPr/>
        <a:lstStyle/>
        <a:p>
          <a:endParaRPr lang="pt-BR"/>
        </a:p>
      </dgm:t>
    </dgm:pt>
    <dgm:pt modelId="{0CF7DFDC-7F48-490C-9369-903D9094239C}" type="sibTrans" cxnId="{D536ACDA-A33D-40B3-816D-C5F82E1CC286}">
      <dgm:prSet/>
      <dgm:spPr/>
      <dgm:t>
        <a:bodyPr/>
        <a:lstStyle/>
        <a:p>
          <a:endParaRPr lang="pt-BR"/>
        </a:p>
      </dgm:t>
    </dgm:pt>
    <dgm:pt modelId="{97410AAF-CC77-42AF-AFCB-72983C7101B9}">
      <dgm:prSet phldrT="[Text]"/>
      <dgm:spPr/>
      <dgm:t>
        <a:bodyPr/>
        <a:lstStyle/>
        <a:p>
          <a:r>
            <a:rPr lang="pt-BR" smtClean="0"/>
            <a:t>Lista de Problemas Reformulada</a:t>
          </a:r>
          <a:endParaRPr lang="pt-BR"/>
        </a:p>
      </dgm:t>
    </dgm:pt>
    <dgm:pt modelId="{F813158C-AF18-4F85-A8A5-71143D913F45}" type="parTrans" cxnId="{C08B324E-0C49-411D-B392-A5C6176856C2}">
      <dgm:prSet/>
      <dgm:spPr/>
      <dgm:t>
        <a:bodyPr/>
        <a:lstStyle/>
        <a:p>
          <a:endParaRPr lang="pt-BR"/>
        </a:p>
      </dgm:t>
    </dgm:pt>
    <dgm:pt modelId="{F8DEFFB2-7765-45D0-8CDC-833EAE72349E}" type="sibTrans" cxnId="{C08B324E-0C49-411D-B392-A5C6176856C2}">
      <dgm:prSet/>
      <dgm:spPr/>
      <dgm:t>
        <a:bodyPr/>
        <a:lstStyle/>
        <a:p>
          <a:endParaRPr lang="pt-BR"/>
        </a:p>
      </dgm:t>
    </dgm:pt>
    <dgm:pt modelId="{81BA332C-9FD1-4889-AB9C-5781DFE5F251}">
      <dgm:prSet phldrT="[Text]"/>
      <dgm:spPr/>
      <dgm:t>
        <a:bodyPr/>
        <a:lstStyle/>
        <a:p>
          <a:r>
            <a:rPr lang="pt-BR" smtClean="0"/>
            <a:t>Árvore de Problemas</a:t>
          </a:r>
        </a:p>
      </dgm:t>
    </dgm:pt>
    <dgm:pt modelId="{192A0B0A-9F3B-42C3-A116-CFC318AEA2DE}" type="parTrans" cxnId="{DEE5725A-54C9-407C-B4CA-F56E5B86B5F5}">
      <dgm:prSet/>
      <dgm:spPr/>
      <dgm:t>
        <a:bodyPr/>
        <a:lstStyle/>
        <a:p>
          <a:endParaRPr lang="pt-BR"/>
        </a:p>
      </dgm:t>
    </dgm:pt>
    <dgm:pt modelId="{B353F0FA-6C43-4E0B-AE43-686F74F42B74}" type="sibTrans" cxnId="{DEE5725A-54C9-407C-B4CA-F56E5B86B5F5}">
      <dgm:prSet/>
      <dgm:spPr/>
      <dgm:t>
        <a:bodyPr/>
        <a:lstStyle/>
        <a:p>
          <a:endParaRPr lang="pt-BR"/>
        </a:p>
      </dgm:t>
    </dgm:pt>
    <dgm:pt modelId="{C3BCB014-82C3-4103-8B6E-EF9CD5E4B1D8}">
      <dgm:prSet phldrT="[Text]"/>
      <dgm:spPr/>
      <dgm:t>
        <a:bodyPr/>
        <a:lstStyle/>
        <a:p>
          <a:r>
            <a:rPr lang="pt-BR" smtClean="0"/>
            <a:t>Árvore de Objetivos</a:t>
          </a:r>
        </a:p>
      </dgm:t>
    </dgm:pt>
    <dgm:pt modelId="{C3F3484B-E03B-46F7-9397-C6DEA8BAF6D1}" type="parTrans" cxnId="{9BFEB29E-1E11-47D0-9D79-995FA95AAC8E}">
      <dgm:prSet/>
      <dgm:spPr/>
      <dgm:t>
        <a:bodyPr/>
        <a:lstStyle/>
        <a:p>
          <a:endParaRPr lang="pt-BR"/>
        </a:p>
      </dgm:t>
    </dgm:pt>
    <dgm:pt modelId="{8F0C9298-B246-481E-9185-6C18B4ABE3E4}" type="sibTrans" cxnId="{9BFEB29E-1E11-47D0-9D79-995FA95AAC8E}">
      <dgm:prSet/>
      <dgm:spPr/>
      <dgm:t>
        <a:bodyPr/>
        <a:lstStyle/>
        <a:p>
          <a:endParaRPr lang="pt-BR"/>
        </a:p>
      </dgm:t>
    </dgm:pt>
    <dgm:pt modelId="{89CEFD2D-E31F-4F7A-BACB-64FB86E537A0}" type="pres">
      <dgm:prSet presAssocID="{91C4C5A5-8AF1-4ACA-92FC-CB6A5895C9B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E8CF0816-6FF0-4773-A367-85810C34A15A}" type="pres">
      <dgm:prSet presAssocID="{91C4C5A5-8AF1-4ACA-92FC-CB6A5895C9B4}" presName="Name1" presStyleCnt="0"/>
      <dgm:spPr/>
    </dgm:pt>
    <dgm:pt modelId="{FC81A9F3-CA70-4A1D-8D74-53A7215A23D7}" type="pres">
      <dgm:prSet presAssocID="{91C4C5A5-8AF1-4ACA-92FC-CB6A5895C9B4}" presName="cycle" presStyleCnt="0"/>
      <dgm:spPr/>
    </dgm:pt>
    <dgm:pt modelId="{86E08CA1-69B3-48A5-BF91-A43B52231838}" type="pres">
      <dgm:prSet presAssocID="{91C4C5A5-8AF1-4ACA-92FC-CB6A5895C9B4}" presName="srcNode" presStyleLbl="node1" presStyleIdx="0" presStyleCnt="4"/>
      <dgm:spPr/>
    </dgm:pt>
    <dgm:pt modelId="{55DCCDF8-DDCC-40B5-9089-4A2443024B17}" type="pres">
      <dgm:prSet presAssocID="{91C4C5A5-8AF1-4ACA-92FC-CB6A5895C9B4}" presName="conn" presStyleLbl="parChTrans1D2" presStyleIdx="0" presStyleCnt="1"/>
      <dgm:spPr/>
      <dgm:t>
        <a:bodyPr/>
        <a:lstStyle/>
        <a:p>
          <a:endParaRPr lang="pt-BR"/>
        </a:p>
      </dgm:t>
    </dgm:pt>
    <dgm:pt modelId="{EBFA62C3-85A4-442A-BB8C-C314B5B73D09}" type="pres">
      <dgm:prSet presAssocID="{91C4C5A5-8AF1-4ACA-92FC-CB6A5895C9B4}" presName="extraNode" presStyleLbl="node1" presStyleIdx="0" presStyleCnt="4"/>
      <dgm:spPr/>
    </dgm:pt>
    <dgm:pt modelId="{F0BF8ECB-01C7-42A9-846A-3B31B29721DE}" type="pres">
      <dgm:prSet presAssocID="{91C4C5A5-8AF1-4ACA-92FC-CB6A5895C9B4}" presName="dstNode" presStyleLbl="node1" presStyleIdx="0" presStyleCnt="4"/>
      <dgm:spPr/>
    </dgm:pt>
    <dgm:pt modelId="{6EDA236F-3FDB-41B3-96F7-5AB6682318A2}" type="pres">
      <dgm:prSet presAssocID="{D87A7BE2-0CE1-434F-9F67-57D06169FA4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10B169-EF1C-41EA-B4A1-DC2A6301CBD6}" type="pres">
      <dgm:prSet presAssocID="{D87A7BE2-0CE1-434F-9F67-57D06169FA4D}" presName="accent_1" presStyleCnt="0"/>
      <dgm:spPr/>
    </dgm:pt>
    <dgm:pt modelId="{0B9806EE-CD56-44B7-9253-65B00F13B39D}" type="pres">
      <dgm:prSet presAssocID="{D87A7BE2-0CE1-434F-9F67-57D06169FA4D}" presName="accentRepeatNode" presStyleLbl="solidFgAcc1" presStyleIdx="0" presStyleCnt="4"/>
      <dgm:spPr/>
    </dgm:pt>
    <dgm:pt modelId="{B7FE82D7-10DC-4CE1-8456-52164478E83C}" type="pres">
      <dgm:prSet presAssocID="{97410AAF-CC77-42AF-AFCB-72983C7101B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29F0D7F-4522-4942-A9C2-931F64F9A44A}" type="pres">
      <dgm:prSet presAssocID="{97410AAF-CC77-42AF-AFCB-72983C7101B9}" presName="accent_2" presStyleCnt="0"/>
      <dgm:spPr/>
    </dgm:pt>
    <dgm:pt modelId="{E6ACD6A8-2435-4728-8CCA-4E587703E198}" type="pres">
      <dgm:prSet presAssocID="{97410AAF-CC77-42AF-AFCB-72983C7101B9}" presName="accentRepeatNode" presStyleLbl="solidFgAcc1" presStyleIdx="1" presStyleCnt="4"/>
      <dgm:spPr/>
    </dgm:pt>
    <dgm:pt modelId="{E5160578-38B0-43EA-860F-413E854E4BCA}" type="pres">
      <dgm:prSet presAssocID="{81BA332C-9FD1-4889-AB9C-5781DFE5F25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CDF607-351C-4234-A19B-94AA7310F348}" type="pres">
      <dgm:prSet presAssocID="{81BA332C-9FD1-4889-AB9C-5781DFE5F251}" presName="accent_3" presStyleCnt="0"/>
      <dgm:spPr/>
    </dgm:pt>
    <dgm:pt modelId="{0B3075B4-5B62-4EA5-B296-0DAE9AE9471E}" type="pres">
      <dgm:prSet presAssocID="{81BA332C-9FD1-4889-AB9C-5781DFE5F251}" presName="accentRepeatNode" presStyleLbl="solidFgAcc1" presStyleIdx="2" presStyleCnt="4"/>
      <dgm:spPr/>
    </dgm:pt>
    <dgm:pt modelId="{338B5F8F-DE88-4F4A-B7F1-5DF7ABB0387A}" type="pres">
      <dgm:prSet presAssocID="{C3BCB014-82C3-4103-8B6E-EF9CD5E4B1D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4FA664A-B7C1-492C-9C08-C19E3824FAE0}" type="pres">
      <dgm:prSet presAssocID="{C3BCB014-82C3-4103-8B6E-EF9CD5E4B1D8}" presName="accent_4" presStyleCnt="0"/>
      <dgm:spPr/>
    </dgm:pt>
    <dgm:pt modelId="{4C5AB3A5-65CD-4FBC-A417-F15CB27B03E5}" type="pres">
      <dgm:prSet presAssocID="{C3BCB014-82C3-4103-8B6E-EF9CD5E4B1D8}" presName="accentRepeatNode" presStyleLbl="solidFgAcc1" presStyleIdx="3" presStyleCnt="4"/>
      <dgm:spPr/>
    </dgm:pt>
  </dgm:ptLst>
  <dgm:cxnLst>
    <dgm:cxn modelId="{22CEAA9D-73EA-4473-95EC-90C6116C14A0}" type="presOf" srcId="{81BA332C-9FD1-4889-AB9C-5781DFE5F251}" destId="{E5160578-38B0-43EA-860F-413E854E4BCA}" srcOrd="0" destOrd="0" presId="urn:microsoft.com/office/officeart/2008/layout/VerticalCurvedList"/>
    <dgm:cxn modelId="{C08B324E-0C49-411D-B392-A5C6176856C2}" srcId="{91C4C5A5-8AF1-4ACA-92FC-CB6A5895C9B4}" destId="{97410AAF-CC77-42AF-AFCB-72983C7101B9}" srcOrd="1" destOrd="0" parTransId="{F813158C-AF18-4F85-A8A5-71143D913F45}" sibTransId="{F8DEFFB2-7765-45D0-8CDC-833EAE72349E}"/>
    <dgm:cxn modelId="{D536ACDA-A33D-40B3-816D-C5F82E1CC286}" srcId="{91C4C5A5-8AF1-4ACA-92FC-CB6A5895C9B4}" destId="{D87A7BE2-0CE1-434F-9F67-57D06169FA4D}" srcOrd="0" destOrd="0" parTransId="{88AB40C2-8B2C-4873-92C3-C4A8B5FABE01}" sibTransId="{0CF7DFDC-7F48-490C-9369-903D9094239C}"/>
    <dgm:cxn modelId="{DEE5725A-54C9-407C-B4CA-F56E5B86B5F5}" srcId="{91C4C5A5-8AF1-4ACA-92FC-CB6A5895C9B4}" destId="{81BA332C-9FD1-4889-AB9C-5781DFE5F251}" srcOrd="2" destOrd="0" parTransId="{192A0B0A-9F3B-42C3-A116-CFC318AEA2DE}" sibTransId="{B353F0FA-6C43-4E0B-AE43-686F74F42B74}"/>
    <dgm:cxn modelId="{C076451C-5B8D-469D-96E4-39F5E3D11404}" type="presOf" srcId="{91C4C5A5-8AF1-4ACA-92FC-CB6A5895C9B4}" destId="{89CEFD2D-E31F-4F7A-BACB-64FB86E537A0}" srcOrd="0" destOrd="0" presId="urn:microsoft.com/office/officeart/2008/layout/VerticalCurvedList"/>
    <dgm:cxn modelId="{9BFEB29E-1E11-47D0-9D79-995FA95AAC8E}" srcId="{91C4C5A5-8AF1-4ACA-92FC-CB6A5895C9B4}" destId="{C3BCB014-82C3-4103-8B6E-EF9CD5E4B1D8}" srcOrd="3" destOrd="0" parTransId="{C3F3484B-E03B-46F7-9397-C6DEA8BAF6D1}" sibTransId="{8F0C9298-B246-481E-9185-6C18B4ABE3E4}"/>
    <dgm:cxn modelId="{3EDA7647-EC93-4FAE-A8B2-BDE651F262F5}" type="presOf" srcId="{97410AAF-CC77-42AF-AFCB-72983C7101B9}" destId="{B7FE82D7-10DC-4CE1-8456-52164478E83C}" srcOrd="0" destOrd="0" presId="urn:microsoft.com/office/officeart/2008/layout/VerticalCurvedList"/>
    <dgm:cxn modelId="{1093F487-3562-47E8-BF11-224A8E054FE3}" type="presOf" srcId="{C3BCB014-82C3-4103-8B6E-EF9CD5E4B1D8}" destId="{338B5F8F-DE88-4F4A-B7F1-5DF7ABB0387A}" srcOrd="0" destOrd="0" presId="urn:microsoft.com/office/officeart/2008/layout/VerticalCurvedList"/>
    <dgm:cxn modelId="{27F65265-5FA4-4244-9C67-4147EE755CF7}" type="presOf" srcId="{0CF7DFDC-7F48-490C-9369-903D9094239C}" destId="{55DCCDF8-DDCC-40B5-9089-4A2443024B17}" srcOrd="0" destOrd="0" presId="urn:microsoft.com/office/officeart/2008/layout/VerticalCurvedList"/>
    <dgm:cxn modelId="{58888FA4-E418-42FA-8152-E33C5FAEA5AD}" type="presOf" srcId="{D87A7BE2-0CE1-434F-9F67-57D06169FA4D}" destId="{6EDA236F-3FDB-41B3-96F7-5AB6682318A2}" srcOrd="0" destOrd="0" presId="urn:microsoft.com/office/officeart/2008/layout/VerticalCurvedList"/>
    <dgm:cxn modelId="{B1092EBB-3675-4755-84D7-490EFE372EF4}" type="presParOf" srcId="{89CEFD2D-E31F-4F7A-BACB-64FB86E537A0}" destId="{E8CF0816-6FF0-4773-A367-85810C34A15A}" srcOrd="0" destOrd="0" presId="urn:microsoft.com/office/officeart/2008/layout/VerticalCurvedList"/>
    <dgm:cxn modelId="{B95E5284-F9A4-495E-81B3-A5BA6A5F1C04}" type="presParOf" srcId="{E8CF0816-6FF0-4773-A367-85810C34A15A}" destId="{FC81A9F3-CA70-4A1D-8D74-53A7215A23D7}" srcOrd="0" destOrd="0" presId="urn:microsoft.com/office/officeart/2008/layout/VerticalCurvedList"/>
    <dgm:cxn modelId="{CBF552E7-8EFF-4067-8AF3-55508E66C8F9}" type="presParOf" srcId="{FC81A9F3-CA70-4A1D-8D74-53A7215A23D7}" destId="{86E08CA1-69B3-48A5-BF91-A43B52231838}" srcOrd="0" destOrd="0" presId="urn:microsoft.com/office/officeart/2008/layout/VerticalCurvedList"/>
    <dgm:cxn modelId="{E8095E3F-AA40-4B6C-9E0F-34DD04E47984}" type="presParOf" srcId="{FC81A9F3-CA70-4A1D-8D74-53A7215A23D7}" destId="{55DCCDF8-DDCC-40B5-9089-4A2443024B17}" srcOrd="1" destOrd="0" presId="urn:microsoft.com/office/officeart/2008/layout/VerticalCurvedList"/>
    <dgm:cxn modelId="{07392AF6-FD2D-4B3B-A489-FEE13FBAD78C}" type="presParOf" srcId="{FC81A9F3-CA70-4A1D-8D74-53A7215A23D7}" destId="{EBFA62C3-85A4-442A-BB8C-C314B5B73D09}" srcOrd="2" destOrd="0" presId="urn:microsoft.com/office/officeart/2008/layout/VerticalCurvedList"/>
    <dgm:cxn modelId="{4F534439-436C-45D4-A918-98D2770449B7}" type="presParOf" srcId="{FC81A9F3-CA70-4A1D-8D74-53A7215A23D7}" destId="{F0BF8ECB-01C7-42A9-846A-3B31B29721DE}" srcOrd="3" destOrd="0" presId="urn:microsoft.com/office/officeart/2008/layout/VerticalCurvedList"/>
    <dgm:cxn modelId="{2FBEB534-C0D3-450B-BCAB-1589ADC08C59}" type="presParOf" srcId="{E8CF0816-6FF0-4773-A367-85810C34A15A}" destId="{6EDA236F-3FDB-41B3-96F7-5AB6682318A2}" srcOrd="1" destOrd="0" presId="urn:microsoft.com/office/officeart/2008/layout/VerticalCurvedList"/>
    <dgm:cxn modelId="{6CF57CF6-FA27-4D95-BEB5-4D94654A8419}" type="presParOf" srcId="{E8CF0816-6FF0-4773-A367-85810C34A15A}" destId="{8110B169-EF1C-41EA-B4A1-DC2A6301CBD6}" srcOrd="2" destOrd="0" presId="urn:microsoft.com/office/officeart/2008/layout/VerticalCurvedList"/>
    <dgm:cxn modelId="{C7CB57C6-A124-49C5-A57F-D131B7303014}" type="presParOf" srcId="{8110B169-EF1C-41EA-B4A1-DC2A6301CBD6}" destId="{0B9806EE-CD56-44B7-9253-65B00F13B39D}" srcOrd="0" destOrd="0" presId="urn:microsoft.com/office/officeart/2008/layout/VerticalCurvedList"/>
    <dgm:cxn modelId="{BA1E9B98-E9AC-49B5-A74C-8DFAFFA75662}" type="presParOf" srcId="{E8CF0816-6FF0-4773-A367-85810C34A15A}" destId="{B7FE82D7-10DC-4CE1-8456-52164478E83C}" srcOrd="3" destOrd="0" presId="urn:microsoft.com/office/officeart/2008/layout/VerticalCurvedList"/>
    <dgm:cxn modelId="{867BB448-727F-48EB-A4CC-73D7316D0704}" type="presParOf" srcId="{E8CF0816-6FF0-4773-A367-85810C34A15A}" destId="{729F0D7F-4522-4942-A9C2-931F64F9A44A}" srcOrd="4" destOrd="0" presId="urn:microsoft.com/office/officeart/2008/layout/VerticalCurvedList"/>
    <dgm:cxn modelId="{AF9BE851-C8BF-4607-AF4E-570334F1A3D6}" type="presParOf" srcId="{729F0D7F-4522-4942-A9C2-931F64F9A44A}" destId="{E6ACD6A8-2435-4728-8CCA-4E587703E198}" srcOrd="0" destOrd="0" presId="urn:microsoft.com/office/officeart/2008/layout/VerticalCurvedList"/>
    <dgm:cxn modelId="{A7089225-294E-4314-B921-13C1DF1B5382}" type="presParOf" srcId="{E8CF0816-6FF0-4773-A367-85810C34A15A}" destId="{E5160578-38B0-43EA-860F-413E854E4BCA}" srcOrd="5" destOrd="0" presId="urn:microsoft.com/office/officeart/2008/layout/VerticalCurvedList"/>
    <dgm:cxn modelId="{1586BFF1-8AE8-48F4-A7E9-100E8C707E58}" type="presParOf" srcId="{E8CF0816-6FF0-4773-A367-85810C34A15A}" destId="{E6CDF607-351C-4234-A19B-94AA7310F348}" srcOrd="6" destOrd="0" presId="urn:microsoft.com/office/officeart/2008/layout/VerticalCurvedList"/>
    <dgm:cxn modelId="{1305DC32-FC66-42E7-ADB7-5C9B3FF09298}" type="presParOf" srcId="{E6CDF607-351C-4234-A19B-94AA7310F348}" destId="{0B3075B4-5B62-4EA5-B296-0DAE9AE9471E}" srcOrd="0" destOrd="0" presId="urn:microsoft.com/office/officeart/2008/layout/VerticalCurvedList"/>
    <dgm:cxn modelId="{F95DAF93-6EFA-4C07-A9AE-997282AC9A56}" type="presParOf" srcId="{E8CF0816-6FF0-4773-A367-85810C34A15A}" destId="{338B5F8F-DE88-4F4A-B7F1-5DF7ABB0387A}" srcOrd="7" destOrd="0" presId="urn:microsoft.com/office/officeart/2008/layout/VerticalCurvedList"/>
    <dgm:cxn modelId="{D13FF7CC-A3E9-4958-8D4B-94632F5C5139}" type="presParOf" srcId="{E8CF0816-6FF0-4773-A367-85810C34A15A}" destId="{74FA664A-B7C1-492C-9C08-C19E3824FAE0}" srcOrd="8" destOrd="0" presId="urn:microsoft.com/office/officeart/2008/layout/VerticalCurvedList"/>
    <dgm:cxn modelId="{4BDDDF05-8C12-4D10-B476-FFA4AFB4DFBD}" type="presParOf" srcId="{74FA664A-B7C1-492C-9C08-C19E3824FAE0}" destId="{4C5AB3A5-65CD-4FBC-A417-F15CB27B03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22834004-A3AB-43A9-BF4A-E9555F3DDAD8}" type="doc">
      <dgm:prSet loTypeId="urn:microsoft.com/office/officeart/2005/8/layout/vList5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pt-BR"/>
        </a:p>
      </dgm:t>
    </dgm:pt>
    <dgm:pt modelId="{7FEAC844-515B-4633-B754-867E1A1EC9DB}">
      <dgm:prSet phldrT="[Text]"/>
      <dgm:spPr/>
      <dgm:t>
        <a:bodyPr/>
        <a:lstStyle/>
        <a:p>
          <a:r>
            <a:rPr lang="pt-BR" smtClean="0"/>
            <a:t>Concreto?</a:t>
          </a:r>
          <a:endParaRPr lang="pt-BR"/>
        </a:p>
      </dgm:t>
    </dgm:pt>
    <dgm:pt modelId="{8CE3ADA0-F739-4D13-93FB-AA56274BAF13}" type="parTrans" cxnId="{3BC6D1BD-AD0A-49AC-9C7F-AC5CDCBA1EDD}">
      <dgm:prSet/>
      <dgm:spPr/>
      <dgm:t>
        <a:bodyPr/>
        <a:lstStyle/>
        <a:p>
          <a:endParaRPr lang="pt-BR"/>
        </a:p>
      </dgm:t>
    </dgm:pt>
    <dgm:pt modelId="{A7DCA614-5F43-4999-A198-F0FAF2B1789B}" type="sibTrans" cxnId="{3BC6D1BD-AD0A-49AC-9C7F-AC5CDCBA1EDD}">
      <dgm:prSet/>
      <dgm:spPr/>
      <dgm:t>
        <a:bodyPr/>
        <a:lstStyle/>
        <a:p>
          <a:endParaRPr lang="pt-BR"/>
        </a:p>
      </dgm:t>
    </dgm:pt>
    <dgm:pt modelId="{F4C1F2D2-2E02-4F18-A685-24143FB7F445}">
      <dgm:prSet phldrT="[Text]" custT="1"/>
      <dgm:spPr/>
      <dgm:t>
        <a:bodyPr/>
        <a:lstStyle/>
        <a:p>
          <a:r>
            <a:rPr lang="pt-BR" sz="2100" smtClean="0"/>
            <a:t>Não devem ser suposições.</a:t>
          </a:r>
          <a:endParaRPr lang="pt-BR" sz="2100"/>
        </a:p>
      </dgm:t>
    </dgm:pt>
    <dgm:pt modelId="{A84D130D-02AE-4F14-8581-11BB3F8FDA8E}" type="parTrans" cxnId="{8077CC0B-4DC1-4C14-99C6-1415EE038E82}">
      <dgm:prSet/>
      <dgm:spPr/>
      <dgm:t>
        <a:bodyPr/>
        <a:lstStyle/>
        <a:p>
          <a:endParaRPr lang="pt-BR"/>
        </a:p>
      </dgm:t>
    </dgm:pt>
    <dgm:pt modelId="{5A522E3D-F0F0-436C-8299-002CDADF2B11}" type="sibTrans" cxnId="{8077CC0B-4DC1-4C14-99C6-1415EE038E82}">
      <dgm:prSet/>
      <dgm:spPr/>
      <dgm:t>
        <a:bodyPr/>
        <a:lstStyle/>
        <a:p>
          <a:endParaRPr lang="pt-BR"/>
        </a:p>
      </dgm:t>
    </dgm:pt>
    <dgm:pt modelId="{CE7E9034-97B6-47D6-AB27-D2CE1D34CEDF}">
      <dgm:prSet phldrT="[Text]" custT="1"/>
      <dgm:spPr/>
      <dgm:t>
        <a:bodyPr/>
        <a:lstStyle/>
        <a:p>
          <a:r>
            <a:rPr lang="pt-BR" sz="2100" smtClean="0"/>
            <a:t>Não devem possuir juízos de valor.</a:t>
          </a:r>
          <a:endParaRPr lang="pt-BR" sz="2100"/>
        </a:p>
      </dgm:t>
    </dgm:pt>
    <dgm:pt modelId="{71ED3A57-30CC-414E-9C3B-25A11F5D0C0A}" type="parTrans" cxnId="{14C6AA43-4775-4687-87D7-B12672890FEA}">
      <dgm:prSet/>
      <dgm:spPr/>
      <dgm:t>
        <a:bodyPr/>
        <a:lstStyle/>
        <a:p>
          <a:endParaRPr lang="pt-BR"/>
        </a:p>
      </dgm:t>
    </dgm:pt>
    <dgm:pt modelId="{CD9CC176-7503-4165-B9A8-CD775221120A}" type="sibTrans" cxnId="{14C6AA43-4775-4687-87D7-B12672890FEA}">
      <dgm:prSet/>
      <dgm:spPr/>
      <dgm:t>
        <a:bodyPr/>
        <a:lstStyle/>
        <a:p>
          <a:endParaRPr lang="pt-BR"/>
        </a:p>
      </dgm:t>
    </dgm:pt>
    <dgm:pt modelId="{6F505820-E651-4C23-9B99-3E690EE69675}">
      <dgm:prSet phldrT="[Text]"/>
      <dgm:spPr/>
      <dgm:t>
        <a:bodyPr/>
        <a:lstStyle/>
        <a:p>
          <a:r>
            <a:rPr lang="pt-BR" smtClean="0"/>
            <a:t>Negativo?</a:t>
          </a:r>
          <a:endParaRPr lang="pt-BR"/>
        </a:p>
      </dgm:t>
    </dgm:pt>
    <dgm:pt modelId="{5E98665F-8E68-4E0D-A8CE-2F20AF29F9A6}" type="parTrans" cxnId="{85ACED45-376D-4AE5-AEF3-4ADE0E25F174}">
      <dgm:prSet/>
      <dgm:spPr/>
      <dgm:t>
        <a:bodyPr/>
        <a:lstStyle/>
        <a:p>
          <a:endParaRPr lang="pt-BR"/>
        </a:p>
      </dgm:t>
    </dgm:pt>
    <dgm:pt modelId="{36E31338-DFDF-4483-B8CE-5ACB402AEA23}" type="sibTrans" cxnId="{85ACED45-376D-4AE5-AEF3-4ADE0E25F174}">
      <dgm:prSet/>
      <dgm:spPr/>
      <dgm:t>
        <a:bodyPr/>
        <a:lstStyle/>
        <a:p>
          <a:endParaRPr lang="pt-BR"/>
        </a:p>
      </dgm:t>
    </dgm:pt>
    <dgm:pt modelId="{1BA9B2F3-52D0-44B7-B4B3-BAEFC91070B1}">
      <dgm:prSet phldrT="[Text]" custT="1"/>
      <dgm:spPr/>
      <dgm:t>
        <a:bodyPr/>
        <a:lstStyle/>
        <a:p>
          <a:r>
            <a:rPr lang="pt-BR" sz="2100" smtClean="0"/>
            <a:t>NÃO: “Organização da biblioteca.”</a:t>
          </a:r>
          <a:endParaRPr lang="pt-BR" sz="2100"/>
        </a:p>
      </dgm:t>
    </dgm:pt>
    <dgm:pt modelId="{25EBFA39-8BD7-4FEA-8914-E427E0D2E238}" type="parTrans" cxnId="{B8A0A247-821B-4687-A461-1B84FC7A295D}">
      <dgm:prSet/>
      <dgm:spPr/>
      <dgm:t>
        <a:bodyPr/>
        <a:lstStyle/>
        <a:p>
          <a:endParaRPr lang="pt-BR"/>
        </a:p>
      </dgm:t>
    </dgm:pt>
    <dgm:pt modelId="{5667DB9A-5961-47AB-A1E8-48ABC207D102}" type="sibTrans" cxnId="{B8A0A247-821B-4687-A461-1B84FC7A295D}">
      <dgm:prSet/>
      <dgm:spPr/>
      <dgm:t>
        <a:bodyPr/>
        <a:lstStyle/>
        <a:p>
          <a:endParaRPr lang="pt-BR"/>
        </a:p>
      </dgm:t>
    </dgm:pt>
    <dgm:pt modelId="{E1857F42-0391-4ABE-BDCC-77205F479EA0}">
      <dgm:prSet phldrT="[Text]" custT="1"/>
      <dgm:spPr/>
      <dgm:t>
        <a:bodyPr/>
        <a:lstStyle/>
        <a:p>
          <a:r>
            <a:rPr lang="pt-BR" sz="2100" smtClean="0"/>
            <a:t>SIM: “Insuficiente organização da biblioteca.”</a:t>
          </a:r>
          <a:endParaRPr lang="pt-BR" sz="2100"/>
        </a:p>
      </dgm:t>
    </dgm:pt>
    <dgm:pt modelId="{D5C838A4-8E0E-47F5-891D-94059454DA39}" type="parTrans" cxnId="{FD53A43C-FB5D-4EFF-9458-C6624594963E}">
      <dgm:prSet/>
      <dgm:spPr/>
      <dgm:t>
        <a:bodyPr/>
        <a:lstStyle/>
        <a:p>
          <a:endParaRPr lang="pt-BR"/>
        </a:p>
      </dgm:t>
    </dgm:pt>
    <dgm:pt modelId="{DB0E7548-548B-4556-AF05-3A79C52DEA27}" type="sibTrans" cxnId="{FD53A43C-FB5D-4EFF-9458-C6624594963E}">
      <dgm:prSet/>
      <dgm:spPr/>
      <dgm:t>
        <a:bodyPr/>
        <a:lstStyle/>
        <a:p>
          <a:endParaRPr lang="pt-BR"/>
        </a:p>
      </dgm:t>
    </dgm:pt>
    <dgm:pt modelId="{0CBBABCC-CCDB-4B00-AB34-8B537E08CF63}">
      <dgm:prSet phldrT="[Text]"/>
      <dgm:spPr/>
      <dgm:t>
        <a:bodyPr/>
        <a:lstStyle/>
        <a:p>
          <a:r>
            <a:rPr lang="pt-BR" smtClean="0"/>
            <a:t>Sintético?</a:t>
          </a:r>
          <a:endParaRPr lang="pt-BR"/>
        </a:p>
      </dgm:t>
    </dgm:pt>
    <dgm:pt modelId="{F6E82798-3E6F-41EB-A31D-C0FFA0491105}" type="parTrans" cxnId="{25C5DAA3-B422-495F-A796-EDB77EA8F6AF}">
      <dgm:prSet/>
      <dgm:spPr/>
      <dgm:t>
        <a:bodyPr/>
        <a:lstStyle/>
        <a:p>
          <a:endParaRPr lang="pt-BR"/>
        </a:p>
      </dgm:t>
    </dgm:pt>
    <dgm:pt modelId="{76FE15E6-1374-48A2-BCA2-B9C7B55084CE}" type="sibTrans" cxnId="{25C5DAA3-B422-495F-A796-EDB77EA8F6AF}">
      <dgm:prSet/>
      <dgm:spPr/>
      <dgm:t>
        <a:bodyPr/>
        <a:lstStyle/>
        <a:p>
          <a:endParaRPr lang="pt-BR"/>
        </a:p>
      </dgm:t>
    </dgm:pt>
    <dgm:pt modelId="{84839CAE-8C8F-4D27-BFE5-112DBB84586B}">
      <dgm:prSet phldrT="[Text]" custT="1"/>
      <dgm:spPr/>
      <dgm:t>
        <a:bodyPr/>
        <a:lstStyle/>
        <a:p>
          <a:r>
            <a:rPr lang="pt-BR" sz="2100" smtClean="0"/>
            <a:t>NÃO: “Alguns horários com muitos alunos, outros sem nenhum.”</a:t>
          </a:r>
          <a:endParaRPr lang="pt-BR" sz="2100"/>
        </a:p>
      </dgm:t>
    </dgm:pt>
    <dgm:pt modelId="{8E313D95-375B-4790-9268-15ECC4C4D7F4}" type="parTrans" cxnId="{A8A6D4FE-8585-4E34-A95B-8CA8D44EB8AC}">
      <dgm:prSet/>
      <dgm:spPr/>
      <dgm:t>
        <a:bodyPr/>
        <a:lstStyle/>
        <a:p>
          <a:endParaRPr lang="pt-BR"/>
        </a:p>
      </dgm:t>
    </dgm:pt>
    <dgm:pt modelId="{B6BE7B6D-3953-40D3-8A1F-518BF79F4EB9}" type="sibTrans" cxnId="{A8A6D4FE-8585-4E34-A95B-8CA8D44EB8AC}">
      <dgm:prSet/>
      <dgm:spPr/>
      <dgm:t>
        <a:bodyPr/>
        <a:lstStyle/>
        <a:p>
          <a:endParaRPr lang="pt-BR"/>
        </a:p>
      </dgm:t>
    </dgm:pt>
    <dgm:pt modelId="{01A8BD6D-1A68-42C8-9B67-76E99001F774}">
      <dgm:prSet phldrT="[Text]" custT="1"/>
      <dgm:spPr/>
      <dgm:t>
        <a:bodyPr/>
        <a:lstStyle/>
        <a:p>
          <a:r>
            <a:rPr lang="pt-BR" sz="2100" smtClean="0"/>
            <a:t>SIM: “Sobrelotação em alguns horários.”</a:t>
          </a:r>
          <a:endParaRPr lang="pt-BR" sz="2100"/>
        </a:p>
      </dgm:t>
    </dgm:pt>
    <dgm:pt modelId="{0BC75303-2BA7-464D-B8B2-79BCCD060F64}" type="parTrans" cxnId="{695F2B52-8F78-4D1D-B67D-264EFD055637}">
      <dgm:prSet/>
      <dgm:spPr/>
      <dgm:t>
        <a:bodyPr/>
        <a:lstStyle/>
        <a:p>
          <a:endParaRPr lang="pt-BR"/>
        </a:p>
      </dgm:t>
    </dgm:pt>
    <dgm:pt modelId="{BB8A1B36-0EF8-4DA5-BC14-9BBAE9B506FF}" type="sibTrans" cxnId="{695F2B52-8F78-4D1D-B67D-264EFD055637}">
      <dgm:prSet/>
      <dgm:spPr/>
      <dgm:t>
        <a:bodyPr/>
        <a:lstStyle/>
        <a:p>
          <a:endParaRPr lang="pt-BR"/>
        </a:p>
      </dgm:t>
    </dgm:pt>
    <dgm:pt modelId="{E3E96D69-6CE6-4579-8009-99184A817C95}" type="pres">
      <dgm:prSet presAssocID="{22834004-A3AB-43A9-BF4A-E9555F3DDA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A5BBF9C-B698-4E4A-AF9A-5BC2A86DA8E1}" type="pres">
      <dgm:prSet presAssocID="{7FEAC844-515B-4633-B754-867E1A1EC9DB}" presName="linNode" presStyleCnt="0"/>
      <dgm:spPr/>
    </dgm:pt>
    <dgm:pt modelId="{8762E1DF-F9F4-4776-ADC6-7201F8B9C204}" type="pres">
      <dgm:prSet presAssocID="{7FEAC844-515B-4633-B754-867E1A1EC9D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9F57B7-6832-4FCC-8675-AE9754044108}" type="pres">
      <dgm:prSet presAssocID="{7FEAC844-515B-4633-B754-867E1A1EC9D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6BCA386-3AA3-4F69-B3C0-7F11889CB94A}" type="pres">
      <dgm:prSet presAssocID="{A7DCA614-5F43-4999-A198-F0FAF2B1789B}" presName="sp" presStyleCnt="0"/>
      <dgm:spPr/>
    </dgm:pt>
    <dgm:pt modelId="{75F532D3-B27D-468A-B3BB-9AB9572C2287}" type="pres">
      <dgm:prSet presAssocID="{6F505820-E651-4C23-9B99-3E690EE69675}" presName="linNode" presStyleCnt="0"/>
      <dgm:spPr/>
    </dgm:pt>
    <dgm:pt modelId="{1E7822CF-DF47-4083-B4C7-A2C7A2580BAA}" type="pres">
      <dgm:prSet presAssocID="{6F505820-E651-4C23-9B99-3E690EE6967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A622C8-BFED-4319-92C2-572B20FAE803}" type="pres">
      <dgm:prSet presAssocID="{6F505820-E651-4C23-9B99-3E690EE6967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6542A5-3FA1-4514-AB2D-9050712F8F44}" type="pres">
      <dgm:prSet presAssocID="{36E31338-DFDF-4483-B8CE-5ACB402AEA23}" presName="sp" presStyleCnt="0"/>
      <dgm:spPr/>
    </dgm:pt>
    <dgm:pt modelId="{044C5FD4-D10C-4402-A7E9-B952036FCD2F}" type="pres">
      <dgm:prSet presAssocID="{0CBBABCC-CCDB-4B00-AB34-8B537E08CF63}" presName="linNode" presStyleCnt="0"/>
      <dgm:spPr/>
    </dgm:pt>
    <dgm:pt modelId="{0E019C93-C7B4-4A3D-B687-2F75CCA88F98}" type="pres">
      <dgm:prSet presAssocID="{0CBBABCC-CCDB-4B00-AB34-8B537E08CF6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FC8E57-0CB4-4A73-8330-25601C9BCA51}" type="pres">
      <dgm:prSet presAssocID="{0CBBABCC-CCDB-4B00-AB34-8B537E08CF6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5C5DAA3-B422-495F-A796-EDB77EA8F6AF}" srcId="{22834004-A3AB-43A9-BF4A-E9555F3DDAD8}" destId="{0CBBABCC-CCDB-4B00-AB34-8B537E08CF63}" srcOrd="2" destOrd="0" parTransId="{F6E82798-3E6F-41EB-A31D-C0FFA0491105}" sibTransId="{76FE15E6-1374-48A2-BCA2-B9C7B55084CE}"/>
    <dgm:cxn modelId="{695F2B52-8F78-4D1D-B67D-264EFD055637}" srcId="{0CBBABCC-CCDB-4B00-AB34-8B537E08CF63}" destId="{01A8BD6D-1A68-42C8-9B67-76E99001F774}" srcOrd="1" destOrd="0" parTransId="{0BC75303-2BA7-464D-B8B2-79BCCD060F64}" sibTransId="{BB8A1B36-0EF8-4DA5-BC14-9BBAE9B506FF}"/>
    <dgm:cxn modelId="{8077CC0B-4DC1-4C14-99C6-1415EE038E82}" srcId="{7FEAC844-515B-4633-B754-867E1A1EC9DB}" destId="{F4C1F2D2-2E02-4F18-A685-24143FB7F445}" srcOrd="0" destOrd="0" parTransId="{A84D130D-02AE-4F14-8581-11BB3F8FDA8E}" sibTransId="{5A522E3D-F0F0-436C-8299-002CDADF2B11}"/>
    <dgm:cxn modelId="{FD565672-18BA-4893-AF30-37DCB25BFCE7}" type="presOf" srcId="{CE7E9034-97B6-47D6-AB27-D2CE1D34CEDF}" destId="{B39F57B7-6832-4FCC-8675-AE9754044108}" srcOrd="0" destOrd="1" presId="urn:microsoft.com/office/officeart/2005/8/layout/vList5"/>
    <dgm:cxn modelId="{DFDA0938-EAB9-48A8-9A49-1BA794C72F0E}" type="presOf" srcId="{E1857F42-0391-4ABE-BDCC-77205F479EA0}" destId="{D2A622C8-BFED-4319-92C2-572B20FAE803}" srcOrd="0" destOrd="1" presId="urn:microsoft.com/office/officeart/2005/8/layout/vList5"/>
    <dgm:cxn modelId="{B8A0A247-821B-4687-A461-1B84FC7A295D}" srcId="{6F505820-E651-4C23-9B99-3E690EE69675}" destId="{1BA9B2F3-52D0-44B7-B4B3-BAEFC91070B1}" srcOrd="0" destOrd="0" parTransId="{25EBFA39-8BD7-4FEA-8914-E427E0D2E238}" sibTransId="{5667DB9A-5961-47AB-A1E8-48ABC207D102}"/>
    <dgm:cxn modelId="{A8A6D4FE-8585-4E34-A95B-8CA8D44EB8AC}" srcId="{0CBBABCC-CCDB-4B00-AB34-8B537E08CF63}" destId="{84839CAE-8C8F-4D27-BFE5-112DBB84586B}" srcOrd="0" destOrd="0" parTransId="{8E313D95-375B-4790-9268-15ECC4C4D7F4}" sibTransId="{B6BE7B6D-3953-40D3-8A1F-518BF79F4EB9}"/>
    <dgm:cxn modelId="{E7D1694E-55C8-4C93-B4D1-0812E08DA4D7}" type="presOf" srcId="{01A8BD6D-1A68-42C8-9B67-76E99001F774}" destId="{C1FC8E57-0CB4-4A73-8330-25601C9BCA51}" srcOrd="0" destOrd="1" presId="urn:microsoft.com/office/officeart/2005/8/layout/vList5"/>
    <dgm:cxn modelId="{49E6C928-B398-43CF-8B03-4CF61FF9430D}" type="presOf" srcId="{0CBBABCC-CCDB-4B00-AB34-8B537E08CF63}" destId="{0E019C93-C7B4-4A3D-B687-2F75CCA88F98}" srcOrd="0" destOrd="0" presId="urn:microsoft.com/office/officeart/2005/8/layout/vList5"/>
    <dgm:cxn modelId="{3BC6D1BD-AD0A-49AC-9C7F-AC5CDCBA1EDD}" srcId="{22834004-A3AB-43A9-BF4A-E9555F3DDAD8}" destId="{7FEAC844-515B-4633-B754-867E1A1EC9DB}" srcOrd="0" destOrd="0" parTransId="{8CE3ADA0-F739-4D13-93FB-AA56274BAF13}" sibTransId="{A7DCA614-5F43-4999-A198-F0FAF2B1789B}"/>
    <dgm:cxn modelId="{129CE2F3-FA1A-4511-B21D-2AC7A67087E1}" type="presOf" srcId="{84839CAE-8C8F-4D27-BFE5-112DBB84586B}" destId="{C1FC8E57-0CB4-4A73-8330-25601C9BCA51}" srcOrd="0" destOrd="0" presId="urn:microsoft.com/office/officeart/2005/8/layout/vList5"/>
    <dgm:cxn modelId="{FD53A43C-FB5D-4EFF-9458-C6624594963E}" srcId="{6F505820-E651-4C23-9B99-3E690EE69675}" destId="{E1857F42-0391-4ABE-BDCC-77205F479EA0}" srcOrd="1" destOrd="0" parTransId="{D5C838A4-8E0E-47F5-891D-94059454DA39}" sibTransId="{DB0E7548-548B-4556-AF05-3A79C52DEA27}"/>
    <dgm:cxn modelId="{14C6AA43-4775-4687-87D7-B12672890FEA}" srcId="{7FEAC844-515B-4633-B754-867E1A1EC9DB}" destId="{CE7E9034-97B6-47D6-AB27-D2CE1D34CEDF}" srcOrd="1" destOrd="0" parTransId="{71ED3A57-30CC-414E-9C3B-25A11F5D0C0A}" sibTransId="{CD9CC176-7503-4165-B9A8-CD775221120A}"/>
    <dgm:cxn modelId="{4C6195D7-A22F-402A-AD20-E94CCFB43382}" type="presOf" srcId="{6F505820-E651-4C23-9B99-3E690EE69675}" destId="{1E7822CF-DF47-4083-B4C7-A2C7A2580BAA}" srcOrd="0" destOrd="0" presId="urn:microsoft.com/office/officeart/2005/8/layout/vList5"/>
    <dgm:cxn modelId="{3E74A0C0-C2DC-4796-8DA1-D6396369C2E4}" type="presOf" srcId="{F4C1F2D2-2E02-4F18-A685-24143FB7F445}" destId="{B39F57B7-6832-4FCC-8675-AE9754044108}" srcOrd="0" destOrd="0" presId="urn:microsoft.com/office/officeart/2005/8/layout/vList5"/>
    <dgm:cxn modelId="{48F839CC-DD42-46E5-8BCE-697E5B60450A}" type="presOf" srcId="{22834004-A3AB-43A9-BF4A-E9555F3DDAD8}" destId="{E3E96D69-6CE6-4579-8009-99184A817C95}" srcOrd="0" destOrd="0" presId="urn:microsoft.com/office/officeart/2005/8/layout/vList5"/>
    <dgm:cxn modelId="{85ACED45-376D-4AE5-AEF3-4ADE0E25F174}" srcId="{22834004-A3AB-43A9-BF4A-E9555F3DDAD8}" destId="{6F505820-E651-4C23-9B99-3E690EE69675}" srcOrd="1" destOrd="0" parTransId="{5E98665F-8E68-4E0D-A8CE-2F20AF29F9A6}" sibTransId="{36E31338-DFDF-4483-B8CE-5ACB402AEA23}"/>
    <dgm:cxn modelId="{C78F7FE4-BDCD-4FFA-B69E-E444A72A1426}" type="presOf" srcId="{1BA9B2F3-52D0-44B7-B4B3-BAEFC91070B1}" destId="{D2A622C8-BFED-4319-92C2-572B20FAE803}" srcOrd="0" destOrd="0" presId="urn:microsoft.com/office/officeart/2005/8/layout/vList5"/>
    <dgm:cxn modelId="{F835B334-6AD0-47D9-924A-E49CC04C369C}" type="presOf" srcId="{7FEAC844-515B-4633-B754-867E1A1EC9DB}" destId="{8762E1DF-F9F4-4776-ADC6-7201F8B9C204}" srcOrd="0" destOrd="0" presId="urn:microsoft.com/office/officeart/2005/8/layout/vList5"/>
    <dgm:cxn modelId="{2E905C07-6518-465E-BB76-6653C6DC1BFD}" type="presParOf" srcId="{E3E96D69-6CE6-4579-8009-99184A817C95}" destId="{1A5BBF9C-B698-4E4A-AF9A-5BC2A86DA8E1}" srcOrd="0" destOrd="0" presId="urn:microsoft.com/office/officeart/2005/8/layout/vList5"/>
    <dgm:cxn modelId="{8CD11BBF-2E03-477D-931F-FEC105100290}" type="presParOf" srcId="{1A5BBF9C-B698-4E4A-AF9A-5BC2A86DA8E1}" destId="{8762E1DF-F9F4-4776-ADC6-7201F8B9C204}" srcOrd="0" destOrd="0" presId="urn:microsoft.com/office/officeart/2005/8/layout/vList5"/>
    <dgm:cxn modelId="{488D18A7-4987-4EEE-841B-F0EE55968075}" type="presParOf" srcId="{1A5BBF9C-B698-4E4A-AF9A-5BC2A86DA8E1}" destId="{B39F57B7-6832-4FCC-8675-AE9754044108}" srcOrd="1" destOrd="0" presId="urn:microsoft.com/office/officeart/2005/8/layout/vList5"/>
    <dgm:cxn modelId="{1F51872B-1267-4EAD-B6CD-A15FBD976D78}" type="presParOf" srcId="{E3E96D69-6CE6-4579-8009-99184A817C95}" destId="{66BCA386-3AA3-4F69-B3C0-7F11889CB94A}" srcOrd="1" destOrd="0" presId="urn:microsoft.com/office/officeart/2005/8/layout/vList5"/>
    <dgm:cxn modelId="{582E533F-6355-4531-B9A7-5D843C5E9F39}" type="presParOf" srcId="{E3E96D69-6CE6-4579-8009-99184A817C95}" destId="{75F532D3-B27D-468A-B3BB-9AB9572C2287}" srcOrd="2" destOrd="0" presId="urn:microsoft.com/office/officeart/2005/8/layout/vList5"/>
    <dgm:cxn modelId="{13179FD0-007D-4BC3-85C4-F084E24574E4}" type="presParOf" srcId="{75F532D3-B27D-468A-B3BB-9AB9572C2287}" destId="{1E7822CF-DF47-4083-B4C7-A2C7A2580BAA}" srcOrd="0" destOrd="0" presId="urn:microsoft.com/office/officeart/2005/8/layout/vList5"/>
    <dgm:cxn modelId="{5582E885-D0BD-47CF-B58C-FBAA3804C37F}" type="presParOf" srcId="{75F532D3-B27D-468A-B3BB-9AB9572C2287}" destId="{D2A622C8-BFED-4319-92C2-572B20FAE803}" srcOrd="1" destOrd="0" presId="urn:microsoft.com/office/officeart/2005/8/layout/vList5"/>
    <dgm:cxn modelId="{08A8963C-2599-40DB-BA8B-E8D9C805B8E5}" type="presParOf" srcId="{E3E96D69-6CE6-4579-8009-99184A817C95}" destId="{D66542A5-3FA1-4514-AB2D-9050712F8F44}" srcOrd="3" destOrd="0" presId="urn:microsoft.com/office/officeart/2005/8/layout/vList5"/>
    <dgm:cxn modelId="{8DCDEF88-51CE-4BEC-BD13-5B8D55ADD782}" type="presParOf" srcId="{E3E96D69-6CE6-4579-8009-99184A817C95}" destId="{044C5FD4-D10C-4402-A7E9-B952036FCD2F}" srcOrd="4" destOrd="0" presId="urn:microsoft.com/office/officeart/2005/8/layout/vList5"/>
    <dgm:cxn modelId="{7FB39450-192E-4790-8B8C-D8EB82BEE0D8}" type="presParOf" srcId="{044C5FD4-D10C-4402-A7E9-B952036FCD2F}" destId="{0E019C93-C7B4-4A3D-B687-2F75CCA88F98}" srcOrd="0" destOrd="0" presId="urn:microsoft.com/office/officeart/2005/8/layout/vList5"/>
    <dgm:cxn modelId="{5A524AB9-8890-46CD-97AC-77876CF1AE3B}" type="presParOf" srcId="{044C5FD4-D10C-4402-A7E9-B952036FCD2F}" destId="{C1FC8E57-0CB4-4A73-8330-25601C9BCA5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827A5AD-4F77-4396-AAD1-A294EE5E2BFB}" type="doc">
      <dgm:prSet loTypeId="urn:microsoft.com/office/officeart/2005/8/layout/hList3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BE644388-34B6-4493-82DA-303B9F529E24}">
      <dgm:prSet phldrT="[Text]"/>
      <dgm:spPr/>
      <dgm:t>
        <a:bodyPr/>
        <a:lstStyle/>
        <a:p>
          <a:r>
            <a:rPr lang="pt-BR" dirty="0" smtClean="0"/>
            <a:t>Características da Árvore de Problemas</a:t>
          </a:r>
          <a:endParaRPr lang="pt-BR" dirty="0"/>
        </a:p>
      </dgm:t>
    </dgm:pt>
    <dgm:pt modelId="{9689D380-15C1-4E92-A32E-6DD727E26E2C}" type="parTrans" cxnId="{08B93C6F-29C7-47D6-9B32-5ED1F16CB40B}">
      <dgm:prSet/>
      <dgm:spPr/>
      <dgm:t>
        <a:bodyPr/>
        <a:lstStyle/>
        <a:p>
          <a:endParaRPr lang="pt-BR"/>
        </a:p>
      </dgm:t>
    </dgm:pt>
    <dgm:pt modelId="{D7493475-20D8-4A97-81C9-922597D1F11B}" type="sibTrans" cxnId="{08B93C6F-29C7-47D6-9B32-5ED1F16CB40B}">
      <dgm:prSet/>
      <dgm:spPr/>
      <dgm:t>
        <a:bodyPr/>
        <a:lstStyle/>
        <a:p>
          <a:endParaRPr lang="pt-BR"/>
        </a:p>
      </dgm:t>
    </dgm:pt>
    <dgm:pt modelId="{7C41EDDD-C4D8-4822-8A56-D231FD87F682}">
      <dgm:prSet phldrT="[Text]"/>
      <dgm:spPr/>
      <dgm:t>
        <a:bodyPr/>
        <a:lstStyle/>
        <a:p>
          <a:r>
            <a:rPr lang="pt-BR" smtClean="0"/>
            <a:t>Problema Central</a:t>
          </a:r>
          <a:endParaRPr lang="pt-BR"/>
        </a:p>
      </dgm:t>
    </dgm:pt>
    <dgm:pt modelId="{C8CD16AA-68A9-4448-A546-E1E2923504C7}" type="parTrans" cxnId="{16579D73-BFD7-4B5D-BA4F-EE45D84886A7}">
      <dgm:prSet/>
      <dgm:spPr/>
      <dgm:t>
        <a:bodyPr/>
        <a:lstStyle/>
        <a:p>
          <a:endParaRPr lang="pt-BR"/>
        </a:p>
      </dgm:t>
    </dgm:pt>
    <dgm:pt modelId="{4502E0A9-D20E-409C-AE23-711DAF14A792}" type="sibTrans" cxnId="{16579D73-BFD7-4B5D-BA4F-EE45D84886A7}">
      <dgm:prSet/>
      <dgm:spPr/>
      <dgm:t>
        <a:bodyPr/>
        <a:lstStyle/>
        <a:p>
          <a:endParaRPr lang="pt-BR"/>
        </a:p>
      </dgm:t>
    </dgm:pt>
    <dgm:pt modelId="{83943DF1-BD66-47C1-A983-7E1C5ADF1F51}">
      <dgm:prSet phldrT="[Text]"/>
      <dgm:spPr/>
      <dgm:t>
        <a:bodyPr/>
        <a:lstStyle/>
        <a:p>
          <a:r>
            <a:rPr lang="pt-BR" smtClean="0"/>
            <a:t>Nexo Causal</a:t>
          </a:r>
          <a:endParaRPr lang="pt-BR"/>
        </a:p>
      </dgm:t>
    </dgm:pt>
    <dgm:pt modelId="{A0B57ECC-DCC6-4AFB-B050-3BEE186F59FF}" type="parTrans" cxnId="{84A28BD4-B270-4909-8CA4-CAE500B3074E}">
      <dgm:prSet/>
      <dgm:spPr/>
      <dgm:t>
        <a:bodyPr/>
        <a:lstStyle/>
        <a:p>
          <a:endParaRPr lang="pt-BR"/>
        </a:p>
      </dgm:t>
    </dgm:pt>
    <dgm:pt modelId="{F8B163DF-404D-4E1A-A54D-E3DCDAF44FB7}" type="sibTrans" cxnId="{84A28BD4-B270-4909-8CA4-CAE500B3074E}">
      <dgm:prSet/>
      <dgm:spPr/>
      <dgm:t>
        <a:bodyPr/>
        <a:lstStyle/>
        <a:p>
          <a:endParaRPr lang="pt-BR"/>
        </a:p>
      </dgm:t>
    </dgm:pt>
    <dgm:pt modelId="{17104DB1-3C21-4AF1-96CA-DFEFDCD561DC}">
      <dgm:prSet phldrT="[Text]"/>
      <dgm:spPr/>
      <dgm:t>
        <a:bodyPr/>
        <a:lstStyle/>
        <a:p>
          <a:r>
            <a:rPr lang="pt-BR" smtClean="0"/>
            <a:t>Problemas Terminais</a:t>
          </a:r>
          <a:endParaRPr lang="pt-BR"/>
        </a:p>
      </dgm:t>
    </dgm:pt>
    <dgm:pt modelId="{A2818BBA-6F2D-4EE6-92B2-628F00DF35F7}" type="parTrans" cxnId="{D272B155-54E4-4E14-A4FD-41A4DA2A0F47}">
      <dgm:prSet/>
      <dgm:spPr/>
      <dgm:t>
        <a:bodyPr/>
        <a:lstStyle/>
        <a:p>
          <a:endParaRPr lang="pt-BR"/>
        </a:p>
      </dgm:t>
    </dgm:pt>
    <dgm:pt modelId="{AB1D1826-D450-4C69-A15F-9967461166CC}" type="sibTrans" cxnId="{D272B155-54E4-4E14-A4FD-41A4DA2A0F47}">
      <dgm:prSet/>
      <dgm:spPr/>
      <dgm:t>
        <a:bodyPr/>
        <a:lstStyle/>
        <a:p>
          <a:endParaRPr lang="pt-BR"/>
        </a:p>
      </dgm:t>
    </dgm:pt>
    <dgm:pt modelId="{FEF643C0-C952-4BAD-AA93-3371CC49AA92}">
      <dgm:prSet phldrT="[Text]"/>
      <dgm:spPr/>
      <dgm:t>
        <a:bodyPr/>
        <a:lstStyle/>
        <a:p>
          <a:r>
            <a:rPr lang="pt-BR" smtClean="0"/>
            <a:t>Relação de Causas</a:t>
          </a:r>
          <a:endParaRPr lang="pt-BR"/>
        </a:p>
      </dgm:t>
    </dgm:pt>
    <dgm:pt modelId="{035CA552-51E2-4398-9E30-F7A917D372B7}" type="parTrans" cxnId="{C5786627-FF9F-488C-BB4F-10CFA7E7C54D}">
      <dgm:prSet/>
      <dgm:spPr/>
      <dgm:t>
        <a:bodyPr/>
        <a:lstStyle/>
        <a:p>
          <a:endParaRPr lang="pt-BR"/>
        </a:p>
      </dgm:t>
    </dgm:pt>
    <dgm:pt modelId="{E2A385BC-65B0-433C-AF8A-288B788EC8AC}" type="sibTrans" cxnId="{C5786627-FF9F-488C-BB4F-10CFA7E7C54D}">
      <dgm:prSet/>
      <dgm:spPr/>
      <dgm:t>
        <a:bodyPr/>
        <a:lstStyle/>
        <a:p>
          <a:endParaRPr lang="pt-BR"/>
        </a:p>
      </dgm:t>
    </dgm:pt>
    <dgm:pt modelId="{D2DCFC46-B1C7-4866-8AE6-0E5554052247}" type="pres">
      <dgm:prSet presAssocID="{B827A5AD-4F77-4396-AAD1-A294EE5E2BF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E37EF8-CACA-4E1F-B49B-6DD515E616A7}" type="pres">
      <dgm:prSet presAssocID="{BE644388-34B6-4493-82DA-303B9F529E24}" presName="roof" presStyleLbl="dkBgShp" presStyleIdx="0" presStyleCnt="2"/>
      <dgm:spPr/>
      <dgm:t>
        <a:bodyPr/>
        <a:lstStyle/>
        <a:p>
          <a:endParaRPr lang="pt-BR"/>
        </a:p>
      </dgm:t>
    </dgm:pt>
    <dgm:pt modelId="{46A0AA59-F501-4682-81BF-A3FB52644379}" type="pres">
      <dgm:prSet presAssocID="{BE644388-34B6-4493-82DA-303B9F529E24}" presName="pillars" presStyleCnt="0"/>
      <dgm:spPr/>
      <dgm:t>
        <a:bodyPr/>
        <a:lstStyle/>
        <a:p>
          <a:endParaRPr lang="pt-BR"/>
        </a:p>
      </dgm:t>
    </dgm:pt>
    <dgm:pt modelId="{0DB7E182-5D74-4229-A86D-4FF54F839350}" type="pres">
      <dgm:prSet presAssocID="{BE644388-34B6-4493-82DA-303B9F529E24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DBE0C8B-DCC4-465C-AD8B-3C16FD28B405}" type="pres">
      <dgm:prSet presAssocID="{FEF643C0-C952-4BAD-AA93-3371CC49AA92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B374B3-2A56-4B6C-904F-FF4E1038EE20}" type="pres">
      <dgm:prSet presAssocID="{83943DF1-BD66-47C1-A983-7E1C5ADF1F51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6E6F04-F0E4-49DB-A466-011CE9053889}" type="pres">
      <dgm:prSet presAssocID="{17104DB1-3C21-4AF1-96CA-DFEFDCD561DC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979103-3420-4EB1-8143-A425CD0EC035}" type="pres">
      <dgm:prSet presAssocID="{BE644388-34B6-4493-82DA-303B9F529E24}" presName="base" presStyleLbl="dkBgShp" presStyleIdx="1" presStyleCnt="2"/>
      <dgm:spPr/>
      <dgm:t>
        <a:bodyPr/>
        <a:lstStyle/>
        <a:p>
          <a:endParaRPr lang="pt-BR"/>
        </a:p>
      </dgm:t>
    </dgm:pt>
  </dgm:ptLst>
  <dgm:cxnLst>
    <dgm:cxn modelId="{646FF958-41AD-4D40-AD01-35B756C0CCDD}" type="presOf" srcId="{FEF643C0-C952-4BAD-AA93-3371CC49AA92}" destId="{0DBE0C8B-DCC4-465C-AD8B-3C16FD28B405}" srcOrd="0" destOrd="0" presId="urn:microsoft.com/office/officeart/2005/8/layout/hList3"/>
    <dgm:cxn modelId="{C5786627-FF9F-488C-BB4F-10CFA7E7C54D}" srcId="{BE644388-34B6-4493-82DA-303B9F529E24}" destId="{FEF643C0-C952-4BAD-AA93-3371CC49AA92}" srcOrd="1" destOrd="0" parTransId="{035CA552-51E2-4398-9E30-F7A917D372B7}" sibTransId="{E2A385BC-65B0-433C-AF8A-288B788EC8AC}"/>
    <dgm:cxn modelId="{2F79D784-5810-4FEC-BF7E-65DB9396F378}" type="presOf" srcId="{B827A5AD-4F77-4396-AAD1-A294EE5E2BFB}" destId="{D2DCFC46-B1C7-4866-8AE6-0E5554052247}" srcOrd="0" destOrd="0" presId="urn:microsoft.com/office/officeart/2005/8/layout/hList3"/>
    <dgm:cxn modelId="{16579D73-BFD7-4B5D-BA4F-EE45D84886A7}" srcId="{BE644388-34B6-4493-82DA-303B9F529E24}" destId="{7C41EDDD-C4D8-4822-8A56-D231FD87F682}" srcOrd="0" destOrd="0" parTransId="{C8CD16AA-68A9-4448-A546-E1E2923504C7}" sibTransId="{4502E0A9-D20E-409C-AE23-711DAF14A792}"/>
    <dgm:cxn modelId="{A18726DC-B236-4EE2-97AA-8FA66D035F53}" type="presOf" srcId="{7C41EDDD-C4D8-4822-8A56-D231FD87F682}" destId="{0DB7E182-5D74-4229-A86D-4FF54F839350}" srcOrd="0" destOrd="0" presId="urn:microsoft.com/office/officeart/2005/8/layout/hList3"/>
    <dgm:cxn modelId="{0CD5728C-BA6E-48E1-A0BF-7952663E5804}" type="presOf" srcId="{83943DF1-BD66-47C1-A983-7E1C5ADF1F51}" destId="{2CB374B3-2A56-4B6C-904F-FF4E1038EE20}" srcOrd="0" destOrd="0" presId="urn:microsoft.com/office/officeart/2005/8/layout/hList3"/>
    <dgm:cxn modelId="{08B93C6F-29C7-47D6-9B32-5ED1F16CB40B}" srcId="{B827A5AD-4F77-4396-AAD1-A294EE5E2BFB}" destId="{BE644388-34B6-4493-82DA-303B9F529E24}" srcOrd="0" destOrd="0" parTransId="{9689D380-15C1-4E92-A32E-6DD727E26E2C}" sibTransId="{D7493475-20D8-4A97-81C9-922597D1F11B}"/>
    <dgm:cxn modelId="{CAAD9129-357B-4F86-8B64-383E4B57AD43}" type="presOf" srcId="{17104DB1-3C21-4AF1-96CA-DFEFDCD561DC}" destId="{396E6F04-F0E4-49DB-A466-011CE9053889}" srcOrd="0" destOrd="0" presId="urn:microsoft.com/office/officeart/2005/8/layout/hList3"/>
    <dgm:cxn modelId="{1CD144FF-C2B2-4E07-8C71-7058E71D7E5A}" type="presOf" srcId="{BE644388-34B6-4493-82DA-303B9F529E24}" destId="{00E37EF8-CACA-4E1F-B49B-6DD515E616A7}" srcOrd="0" destOrd="0" presId="urn:microsoft.com/office/officeart/2005/8/layout/hList3"/>
    <dgm:cxn modelId="{84A28BD4-B270-4909-8CA4-CAE500B3074E}" srcId="{BE644388-34B6-4493-82DA-303B9F529E24}" destId="{83943DF1-BD66-47C1-A983-7E1C5ADF1F51}" srcOrd="2" destOrd="0" parTransId="{A0B57ECC-DCC6-4AFB-B050-3BEE186F59FF}" sibTransId="{F8B163DF-404D-4E1A-A54D-E3DCDAF44FB7}"/>
    <dgm:cxn modelId="{D272B155-54E4-4E14-A4FD-41A4DA2A0F47}" srcId="{BE644388-34B6-4493-82DA-303B9F529E24}" destId="{17104DB1-3C21-4AF1-96CA-DFEFDCD561DC}" srcOrd="3" destOrd="0" parTransId="{A2818BBA-6F2D-4EE6-92B2-628F00DF35F7}" sibTransId="{AB1D1826-D450-4C69-A15F-9967461166CC}"/>
    <dgm:cxn modelId="{7908492A-084A-48C8-8676-6B61ABD613FF}" type="presParOf" srcId="{D2DCFC46-B1C7-4866-8AE6-0E5554052247}" destId="{00E37EF8-CACA-4E1F-B49B-6DD515E616A7}" srcOrd="0" destOrd="0" presId="urn:microsoft.com/office/officeart/2005/8/layout/hList3"/>
    <dgm:cxn modelId="{7D97972B-3C23-4940-B958-AD3CD6E05E45}" type="presParOf" srcId="{D2DCFC46-B1C7-4866-8AE6-0E5554052247}" destId="{46A0AA59-F501-4682-81BF-A3FB52644379}" srcOrd="1" destOrd="0" presId="urn:microsoft.com/office/officeart/2005/8/layout/hList3"/>
    <dgm:cxn modelId="{2DAEE92E-1DD8-4FB1-AD0B-5E13246A9533}" type="presParOf" srcId="{46A0AA59-F501-4682-81BF-A3FB52644379}" destId="{0DB7E182-5D74-4229-A86D-4FF54F839350}" srcOrd="0" destOrd="0" presId="urn:microsoft.com/office/officeart/2005/8/layout/hList3"/>
    <dgm:cxn modelId="{228C165E-4E3B-4A7F-934B-CA3CF0D6B873}" type="presParOf" srcId="{46A0AA59-F501-4682-81BF-A3FB52644379}" destId="{0DBE0C8B-DCC4-465C-AD8B-3C16FD28B405}" srcOrd="1" destOrd="0" presId="urn:microsoft.com/office/officeart/2005/8/layout/hList3"/>
    <dgm:cxn modelId="{1A5499D7-336B-4000-963B-AD2F843F543B}" type="presParOf" srcId="{46A0AA59-F501-4682-81BF-A3FB52644379}" destId="{2CB374B3-2A56-4B6C-904F-FF4E1038EE20}" srcOrd="2" destOrd="0" presId="urn:microsoft.com/office/officeart/2005/8/layout/hList3"/>
    <dgm:cxn modelId="{3C999448-247C-4880-9D46-78C58506B7AD}" type="presParOf" srcId="{46A0AA59-F501-4682-81BF-A3FB52644379}" destId="{396E6F04-F0E4-49DB-A466-011CE9053889}" srcOrd="3" destOrd="0" presId="urn:microsoft.com/office/officeart/2005/8/layout/hList3"/>
    <dgm:cxn modelId="{DB0079F0-579D-4E63-A286-F6AE1A00270E}" type="presParOf" srcId="{D2DCFC46-B1C7-4866-8AE6-0E5554052247}" destId="{E8979103-3420-4EB1-8143-A425CD0EC0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827A5AD-4F77-4396-AAD1-A294EE5E2BFB}" type="doc">
      <dgm:prSet loTypeId="urn:microsoft.com/office/officeart/2005/8/layout/hList3" loCatId="list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pt-BR"/>
        </a:p>
      </dgm:t>
    </dgm:pt>
    <dgm:pt modelId="{BE644388-34B6-4493-82DA-303B9F529E24}">
      <dgm:prSet phldrT="[Text]" custT="1"/>
      <dgm:spPr/>
      <dgm:t>
        <a:bodyPr/>
        <a:lstStyle/>
        <a:p>
          <a:r>
            <a:rPr lang="pt-BR" sz="3900" smtClean="0"/>
            <a:t>Características da Árvore de Objetivos</a:t>
          </a:r>
          <a:endParaRPr lang="pt-BR" sz="3900"/>
        </a:p>
      </dgm:t>
    </dgm:pt>
    <dgm:pt modelId="{9689D380-15C1-4E92-A32E-6DD727E26E2C}" type="parTrans" cxnId="{08B93C6F-29C7-47D6-9B32-5ED1F16CB40B}">
      <dgm:prSet/>
      <dgm:spPr/>
      <dgm:t>
        <a:bodyPr/>
        <a:lstStyle/>
        <a:p>
          <a:endParaRPr lang="pt-BR"/>
        </a:p>
      </dgm:t>
    </dgm:pt>
    <dgm:pt modelId="{D7493475-20D8-4A97-81C9-922597D1F11B}" type="sibTrans" cxnId="{08B93C6F-29C7-47D6-9B32-5ED1F16CB40B}">
      <dgm:prSet/>
      <dgm:spPr/>
      <dgm:t>
        <a:bodyPr/>
        <a:lstStyle/>
        <a:p>
          <a:endParaRPr lang="pt-BR"/>
        </a:p>
      </dgm:t>
    </dgm:pt>
    <dgm:pt modelId="{7C41EDDD-C4D8-4822-8A56-D231FD87F682}">
      <dgm:prSet phldrT="[Text]" custT="1"/>
      <dgm:spPr/>
      <dgm:t>
        <a:bodyPr/>
        <a:lstStyle/>
        <a:p>
          <a:r>
            <a:rPr lang="pt-BR" sz="3300" smtClean="0"/>
            <a:t>Objetivo Central</a:t>
          </a:r>
          <a:endParaRPr lang="pt-BR" sz="3300"/>
        </a:p>
      </dgm:t>
    </dgm:pt>
    <dgm:pt modelId="{C8CD16AA-68A9-4448-A546-E1E2923504C7}" type="parTrans" cxnId="{16579D73-BFD7-4B5D-BA4F-EE45D84886A7}">
      <dgm:prSet/>
      <dgm:spPr/>
      <dgm:t>
        <a:bodyPr/>
        <a:lstStyle/>
        <a:p>
          <a:endParaRPr lang="pt-BR"/>
        </a:p>
      </dgm:t>
    </dgm:pt>
    <dgm:pt modelId="{4502E0A9-D20E-409C-AE23-711DAF14A792}" type="sibTrans" cxnId="{16579D73-BFD7-4B5D-BA4F-EE45D84886A7}">
      <dgm:prSet/>
      <dgm:spPr/>
      <dgm:t>
        <a:bodyPr/>
        <a:lstStyle/>
        <a:p>
          <a:endParaRPr lang="pt-BR"/>
        </a:p>
      </dgm:t>
    </dgm:pt>
    <dgm:pt modelId="{83943DF1-BD66-47C1-A983-7E1C5ADF1F51}">
      <dgm:prSet phldrT="[Text]" custT="1"/>
      <dgm:spPr/>
      <dgm:t>
        <a:bodyPr/>
        <a:lstStyle/>
        <a:p>
          <a:r>
            <a:rPr lang="pt-BR" sz="3300" smtClean="0"/>
            <a:t>Nexo Causal</a:t>
          </a:r>
          <a:endParaRPr lang="pt-BR" sz="3300"/>
        </a:p>
      </dgm:t>
    </dgm:pt>
    <dgm:pt modelId="{A0B57ECC-DCC6-4AFB-B050-3BEE186F59FF}" type="parTrans" cxnId="{84A28BD4-B270-4909-8CA4-CAE500B3074E}">
      <dgm:prSet/>
      <dgm:spPr/>
      <dgm:t>
        <a:bodyPr/>
        <a:lstStyle/>
        <a:p>
          <a:endParaRPr lang="pt-BR"/>
        </a:p>
      </dgm:t>
    </dgm:pt>
    <dgm:pt modelId="{F8B163DF-404D-4E1A-A54D-E3DCDAF44FB7}" type="sibTrans" cxnId="{84A28BD4-B270-4909-8CA4-CAE500B3074E}">
      <dgm:prSet/>
      <dgm:spPr/>
      <dgm:t>
        <a:bodyPr/>
        <a:lstStyle/>
        <a:p>
          <a:endParaRPr lang="pt-BR"/>
        </a:p>
      </dgm:t>
    </dgm:pt>
    <dgm:pt modelId="{17104DB1-3C21-4AF1-96CA-DFEFDCD561DC}">
      <dgm:prSet phldrT="[Text]" custT="1"/>
      <dgm:spPr/>
      <dgm:t>
        <a:bodyPr/>
        <a:lstStyle/>
        <a:p>
          <a:r>
            <a:rPr lang="pt-BR" sz="3300" smtClean="0"/>
            <a:t>Objetivos Terminais</a:t>
          </a:r>
          <a:endParaRPr lang="pt-BR" sz="3300"/>
        </a:p>
      </dgm:t>
    </dgm:pt>
    <dgm:pt modelId="{A2818BBA-6F2D-4EE6-92B2-628F00DF35F7}" type="parTrans" cxnId="{D272B155-54E4-4E14-A4FD-41A4DA2A0F47}">
      <dgm:prSet/>
      <dgm:spPr/>
      <dgm:t>
        <a:bodyPr/>
        <a:lstStyle/>
        <a:p>
          <a:endParaRPr lang="pt-BR"/>
        </a:p>
      </dgm:t>
    </dgm:pt>
    <dgm:pt modelId="{AB1D1826-D450-4C69-A15F-9967461166CC}" type="sibTrans" cxnId="{D272B155-54E4-4E14-A4FD-41A4DA2A0F47}">
      <dgm:prSet/>
      <dgm:spPr/>
      <dgm:t>
        <a:bodyPr/>
        <a:lstStyle/>
        <a:p>
          <a:endParaRPr lang="pt-BR"/>
        </a:p>
      </dgm:t>
    </dgm:pt>
    <dgm:pt modelId="{FEF643C0-C952-4BAD-AA93-3371CC49AA92}">
      <dgm:prSet phldrT="[Text]" custT="1"/>
      <dgm:spPr/>
      <dgm:t>
        <a:bodyPr/>
        <a:lstStyle/>
        <a:p>
          <a:r>
            <a:rPr lang="pt-BR" sz="3300" smtClean="0"/>
            <a:t>Relação de Conse-quências</a:t>
          </a:r>
          <a:endParaRPr lang="pt-BR" sz="3300"/>
        </a:p>
      </dgm:t>
    </dgm:pt>
    <dgm:pt modelId="{035CA552-51E2-4398-9E30-F7A917D372B7}" type="parTrans" cxnId="{C5786627-FF9F-488C-BB4F-10CFA7E7C54D}">
      <dgm:prSet/>
      <dgm:spPr/>
      <dgm:t>
        <a:bodyPr/>
        <a:lstStyle/>
        <a:p>
          <a:endParaRPr lang="pt-BR"/>
        </a:p>
      </dgm:t>
    </dgm:pt>
    <dgm:pt modelId="{E2A385BC-65B0-433C-AF8A-288B788EC8AC}" type="sibTrans" cxnId="{C5786627-FF9F-488C-BB4F-10CFA7E7C54D}">
      <dgm:prSet/>
      <dgm:spPr/>
      <dgm:t>
        <a:bodyPr/>
        <a:lstStyle/>
        <a:p>
          <a:endParaRPr lang="pt-BR"/>
        </a:p>
      </dgm:t>
    </dgm:pt>
    <dgm:pt modelId="{D2DCFC46-B1C7-4866-8AE6-0E5554052247}" type="pres">
      <dgm:prSet presAssocID="{B827A5AD-4F77-4396-AAD1-A294EE5E2BF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E37EF8-CACA-4E1F-B49B-6DD515E616A7}" type="pres">
      <dgm:prSet presAssocID="{BE644388-34B6-4493-82DA-303B9F529E24}" presName="roof" presStyleLbl="dkBgShp" presStyleIdx="0" presStyleCnt="2"/>
      <dgm:spPr/>
      <dgm:t>
        <a:bodyPr/>
        <a:lstStyle/>
        <a:p>
          <a:endParaRPr lang="pt-BR"/>
        </a:p>
      </dgm:t>
    </dgm:pt>
    <dgm:pt modelId="{46A0AA59-F501-4682-81BF-A3FB52644379}" type="pres">
      <dgm:prSet presAssocID="{BE644388-34B6-4493-82DA-303B9F529E24}" presName="pillars" presStyleCnt="0"/>
      <dgm:spPr/>
      <dgm:t>
        <a:bodyPr/>
        <a:lstStyle/>
        <a:p>
          <a:endParaRPr lang="pt-BR"/>
        </a:p>
      </dgm:t>
    </dgm:pt>
    <dgm:pt modelId="{0DB7E182-5D74-4229-A86D-4FF54F839350}" type="pres">
      <dgm:prSet presAssocID="{BE644388-34B6-4493-82DA-303B9F529E24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DBE0C8B-DCC4-465C-AD8B-3C16FD28B405}" type="pres">
      <dgm:prSet presAssocID="{FEF643C0-C952-4BAD-AA93-3371CC49AA92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B374B3-2A56-4B6C-904F-FF4E1038EE20}" type="pres">
      <dgm:prSet presAssocID="{83943DF1-BD66-47C1-A983-7E1C5ADF1F51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6E6F04-F0E4-49DB-A466-011CE9053889}" type="pres">
      <dgm:prSet presAssocID="{17104DB1-3C21-4AF1-96CA-DFEFDCD561DC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979103-3420-4EB1-8143-A425CD0EC035}" type="pres">
      <dgm:prSet presAssocID="{BE644388-34B6-4493-82DA-303B9F529E24}" presName="base" presStyleLbl="dkBgShp" presStyleIdx="1" presStyleCnt="2"/>
      <dgm:spPr/>
      <dgm:t>
        <a:bodyPr/>
        <a:lstStyle/>
        <a:p>
          <a:endParaRPr lang="pt-BR"/>
        </a:p>
      </dgm:t>
    </dgm:pt>
  </dgm:ptLst>
  <dgm:cxnLst>
    <dgm:cxn modelId="{BF5EA9B8-A062-4C69-8BDA-D1337A76378E}" type="presOf" srcId="{17104DB1-3C21-4AF1-96CA-DFEFDCD561DC}" destId="{396E6F04-F0E4-49DB-A466-011CE9053889}" srcOrd="0" destOrd="0" presId="urn:microsoft.com/office/officeart/2005/8/layout/hList3"/>
    <dgm:cxn modelId="{C5786627-FF9F-488C-BB4F-10CFA7E7C54D}" srcId="{BE644388-34B6-4493-82DA-303B9F529E24}" destId="{FEF643C0-C952-4BAD-AA93-3371CC49AA92}" srcOrd="1" destOrd="0" parTransId="{035CA552-51E2-4398-9E30-F7A917D372B7}" sibTransId="{E2A385BC-65B0-433C-AF8A-288B788EC8AC}"/>
    <dgm:cxn modelId="{51824CAA-C6F2-45F3-BD2A-CA926B89F14D}" type="presOf" srcId="{B827A5AD-4F77-4396-AAD1-A294EE5E2BFB}" destId="{D2DCFC46-B1C7-4866-8AE6-0E5554052247}" srcOrd="0" destOrd="0" presId="urn:microsoft.com/office/officeart/2005/8/layout/hList3"/>
    <dgm:cxn modelId="{16579D73-BFD7-4B5D-BA4F-EE45D84886A7}" srcId="{BE644388-34B6-4493-82DA-303B9F529E24}" destId="{7C41EDDD-C4D8-4822-8A56-D231FD87F682}" srcOrd="0" destOrd="0" parTransId="{C8CD16AA-68A9-4448-A546-E1E2923504C7}" sibTransId="{4502E0A9-D20E-409C-AE23-711DAF14A792}"/>
    <dgm:cxn modelId="{08B93C6F-29C7-47D6-9B32-5ED1F16CB40B}" srcId="{B827A5AD-4F77-4396-AAD1-A294EE5E2BFB}" destId="{BE644388-34B6-4493-82DA-303B9F529E24}" srcOrd="0" destOrd="0" parTransId="{9689D380-15C1-4E92-A32E-6DD727E26E2C}" sibTransId="{D7493475-20D8-4A97-81C9-922597D1F11B}"/>
    <dgm:cxn modelId="{BB6497D3-077B-466D-80F3-B49E9EF63F58}" type="presOf" srcId="{BE644388-34B6-4493-82DA-303B9F529E24}" destId="{00E37EF8-CACA-4E1F-B49B-6DD515E616A7}" srcOrd="0" destOrd="0" presId="urn:microsoft.com/office/officeart/2005/8/layout/hList3"/>
    <dgm:cxn modelId="{84A28BD4-B270-4909-8CA4-CAE500B3074E}" srcId="{BE644388-34B6-4493-82DA-303B9F529E24}" destId="{83943DF1-BD66-47C1-A983-7E1C5ADF1F51}" srcOrd="2" destOrd="0" parTransId="{A0B57ECC-DCC6-4AFB-B050-3BEE186F59FF}" sibTransId="{F8B163DF-404D-4E1A-A54D-E3DCDAF44FB7}"/>
    <dgm:cxn modelId="{3F6E5E39-C8E7-4027-ADE7-9E3308199052}" type="presOf" srcId="{83943DF1-BD66-47C1-A983-7E1C5ADF1F51}" destId="{2CB374B3-2A56-4B6C-904F-FF4E1038EE20}" srcOrd="0" destOrd="0" presId="urn:microsoft.com/office/officeart/2005/8/layout/hList3"/>
    <dgm:cxn modelId="{E4E6C171-83F1-44F9-A5CB-BDF822EF2F78}" type="presOf" srcId="{FEF643C0-C952-4BAD-AA93-3371CC49AA92}" destId="{0DBE0C8B-DCC4-465C-AD8B-3C16FD28B405}" srcOrd="0" destOrd="0" presId="urn:microsoft.com/office/officeart/2005/8/layout/hList3"/>
    <dgm:cxn modelId="{D272B155-54E4-4E14-A4FD-41A4DA2A0F47}" srcId="{BE644388-34B6-4493-82DA-303B9F529E24}" destId="{17104DB1-3C21-4AF1-96CA-DFEFDCD561DC}" srcOrd="3" destOrd="0" parTransId="{A2818BBA-6F2D-4EE6-92B2-628F00DF35F7}" sibTransId="{AB1D1826-D450-4C69-A15F-9967461166CC}"/>
    <dgm:cxn modelId="{238FE13A-DF01-4555-9DDF-520081FC4A7F}" type="presOf" srcId="{7C41EDDD-C4D8-4822-8A56-D231FD87F682}" destId="{0DB7E182-5D74-4229-A86D-4FF54F839350}" srcOrd="0" destOrd="0" presId="urn:microsoft.com/office/officeart/2005/8/layout/hList3"/>
    <dgm:cxn modelId="{B74E0A11-469D-44D6-A6D8-15839B48F01B}" type="presParOf" srcId="{D2DCFC46-B1C7-4866-8AE6-0E5554052247}" destId="{00E37EF8-CACA-4E1F-B49B-6DD515E616A7}" srcOrd="0" destOrd="0" presId="urn:microsoft.com/office/officeart/2005/8/layout/hList3"/>
    <dgm:cxn modelId="{6AACC85D-3A42-43D7-BCA0-EE72829942B4}" type="presParOf" srcId="{D2DCFC46-B1C7-4866-8AE6-0E5554052247}" destId="{46A0AA59-F501-4682-81BF-A3FB52644379}" srcOrd="1" destOrd="0" presId="urn:microsoft.com/office/officeart/2005/8/layout/hList3"/>
    <dgm:cxn modelId="{600C7A4F-EF41-4AAB-BAD6-E1A75525A0B4}" type="presParOf" srcId="{46A0AA59-F501-4682-81BF-A3FB52644379}" destId="{0DB7E182-5D74-4229-A86D-4FF54F839350}" srcOrd="0" destOrd="0" presId="urn:microsoft.com/office/officeart/2005/8/layout/hList3"/>
    <dgm:cxn modelId="{740360DA-FF5B-4BAB-BB08-3C77E0DB081A}" type="presParOf" srcId="{46A0AA59-F501-4682-81BF-A3FB52644379}" destId="{0DBE0C8B-DCC4-465C-AD8B-3C16FD28B405}" srcOrd="1" destOrd="0" presId="urn:microsoft.com/office/officeart/2005/8/layout/hList3"/>
    <dgm:cxn modelId="{097AE016-8F08-4778-A544-7592ED44514F}" type="presParOf" srcId="{46A0AA59-F501-4682-81BF-A3FB52644379}" destId="{2CB374B3-2A56-4B6C-904F-FF4E1038EE20}" srcOrd="2" destOrd="0" presId="urn:microsoft.com/office/officeart/2005/8/layout/hList3"/>
    <dgm:cxn modelId="{41C6E61E-8449-4191-844C-7EF0B5C1CCCF}" type="presParOf" srcId="{46A0AA59-F501-4682-81BF-A3FB52644379}" destId="{396E6F04-F0E4-49DB-A466-011CE9053889}" srcOrd="3" destOrd="0" presId="urn:microsoft.com/office/officeart/2005/8/layout/hList3"/>
    <dgm:cxn modelId="{E40748BB-5E68-4AFB-B374-E2BD2B77C70A}" type="presParOf" srcId="{D2DCFC46-B1C7-4866-8AE6-0E5554052247}" destId="{E8979103-3420-4EB1-8143-A425CD0EC0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827A5AD-4F77-4396-AAD1-A294EE5E2BFB}" type="doc">
      <dgm:prSet loTypeId="urn:microsoft.com/office/officeart/2005/8/layout/hList3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7C41EDDD-C4D8-4822-8A56-D231FD87F682}">
      <dgm:prSet phldrT="[Text]"/>
      <dgm:spPr/>
      <dgm:t>
        <a:bodyPr/>
        <a:lstStyle/>
        <a:p>
          <a:r>
            <a:rPr lang="pt-BR" smtClean="0"/>
            <a:t>Problema Central</a:t>
          </a:r>
          <a:endParaRPr lang="pt-BR"/>
        </a:p>
      </dgm:t>
    </dgm:pt>
    <dgm:pt modelId="{C8CD16AA-68A9-4448-A546-E1E2923504C7}" type="parTrans" cxnId="{16579D73-BFD7-4B5D-BA4F-EE45D84886A7}">
      <dgm:prSet/>
      <dgm:spPr/>
      <dgm:t>
        <a:bodyPr/>
        <a:lstStyle/>
        <a:p>
          <a:endParaRPr lang="pt-BR"/>
        </a:p>
      </dgm:t>
    </dgm:pt>
    <dgm:pt modelId="{4502E0A9-D20E-409C-AE23-711DAF14A792}" type="sibTrans" cxnId="{16579D73-BFD7-4B5D-BA4F-EE45D84886A7}">
      <dgm:prSet/>
      <dgm:spPr/>
      <dgm:t>
        <a:bodyPr/>
        <a:lstStyle/>
        <a:p>
          <a:endParaRPr lang="pt-BR"/>
        </a:p>
      </dgm:t>
    </dgm:pt>
    <dgm:pt modelId="{83943DF1-BD66-47C1-A983-7E1C5ADF1F51}">
      <dgm:prSet phldrT="[Text]"/>
      <dgm:spPr/>
      <dgm:t>
        <a:bodyPr/>
        <a:lstStyle/>
        <a:p>
          <a:r>
            <a:rPr lang="pt-BR" smtClean="0"/>
            <a:t>Nexo Causal</a:t>
          </a:r>
          <a:endParaRPr lang="pt-BR"/>
        </a:p>
      </dgm:t>
    </dgm:pt>
    <dgm:pt modelId="{A0B57ECC-DCC6-4AFB-B050-3BEE186F59FF}" type="parTrans" cxnId="{84A28BD4-B270-4909-8CA4-CAE500B3074E}">
      <dgm:prSet/>
      <dgm:spPr/>
      <dgm:t>
        <a:bodyPr/>
        <a:lstStyle/>
        <a:p>
          <a:endParaRPr lang="pt-BR"/>
        </a:p>
      </dgm:t>
    </dgm:pt>
    <dgm:pt modelId="{F8B163DF-404D-4E1A-A54D-E3DCDAF44FB7}" type="sibTrans" cxnId="{84A28BD4-B270-4909-8CA4-CAE500B3074E}">
      <dgm:prSet/>
      <dgm:spPr/>
      <dgm:t>
        <a:bodyPr/>
        <a:lstStyle/>
        <a:p>
          <a:endParaRPr lang="pt-BR"/>
        </a:p>
      </dgm:t>
    </dgm:pt>
    <dgm:pt modelId="{17104DB1-3C21-4AF1-96CA-DFEFDCD561DC}">
      <dgm:prSet phldrT="[Text]"/>
      <dgm:spPr/>
      <dgm:t>
        <a:bodyPr/>
        <a:lstStyle/>
        <a:p>
          <a:r>
            <a:rPr lang="pt-BR" smtClean="0"/>
            <a:t>Problemas Terminais</a:t>
          </a:r>
          <a:endParaRPr lang="pt-BR"/>
        </a:p>
      </dgm:t>
    </dgm:pt>
    <dgm:pt modelId="{A2818BBA-6F2D-4EE6-92B2-628F00DF35F7}" type="parTrans" cxnId="{D272B155-54E4-4E14-A4FD-41A4DA2A0F47}">
      <dgm:prSet/>
      <dgm:spPr/>
      <dgm:t>
        <a:bodyPr/>
        <a:lstStyle/>
        <a:p>
          <a:endParaRPr lang="pt-BR"/>
        </a:p>
      </dgm:t>
    </dgm:pt>
    <dgm:pt modelId="{AB1D1826-D450-4C69-A15F-9967461166CC}" type="sibTrans" cxnId="{D272B155-54E4-4E14-A4FD-41A4DA2A0F47}">
      <dgm:prSet/>
      <dgm:spPr/>
      <dgm:t>
        <a:bodyPr/>
        <a:lstStyle/>
        <a:p>
          <a:endParaRPr lang="pt-BR"/>
        </a:p>
      </dgm:t>
    </dgm:pt>
    <dgm:pt modelId="{FEF643C0-C952-4BAD-AA93-3371CC49AA92}">
      <dgm:prSet phldrT="[Text]"/>
      <dgm:spPr/>
      <dgm:t>
        <a:bodyPr/>
        <a:lstStyle/>
        <a:p>
          <a:r>
            <a:rPr lang="pt-BR" smtClean="0"/>
            <a:t>Relação de Causas</a:t>
          </a:r>
          <a:endParaRPr lang="pt-BR"/>
        </a:p>
      </dgm:t>
    </dgm:pt>
    <dgm:pt modelId="{035CA552-51E2-4398-9E30-F7A917D372B7}" type="parTrans" cxnId="{C5786627-FF9F-488C-BB4F-10CFA7E7C54D}">
      <dgm:prSet/>
      <dgm:spPr/>
      <dgm:t>
        <a:bodyPr/>
        <a:lstStyle/>
        <a:p>
          <a:endParaRPr lang="pt-BR"/>
        </a:p>
      </dgm:t>
    </dgm:pt>
    <dgm:pt modelId="{E2A385BC-65B0-433C-AF8A-288B788EC8AC}" type="sibTrans" cxnId="{C5786627-FF9F-488C-BB4F-10CFA7E7C54D}">
      <dgm:prSet/>
      <dgm:spPr/>
      <dgm:t>
        <a:bodyPr/>
        <a:lstStyle/>
        <a:p>
          <a:endParaRPr lang="pt-BR"/>
        </a:p>
      </dgm:t>
    </dgm:pt>
    <dgm:pt modelId="{BE644388-34B6-4493-82DA-303B9F529E24}">
      <dgm:prSet phldrT="[Text]"/>
      <dgm:spPr/>
      <dgm:t>
        <a:bodyPr/>
        <a:lstStyle/>
        <a:p>
          <a:r>
            <a:rPr lang="pt-BR" smtClean="0"/>
            <a:t>Características da Árvore de Problemas</a:t>
          </a:r>
          <a:endParaRPr lang="pt-BR"/>
        </a:p>
      </dgm:t>
    </dgm:pt>
    <dgm:pt modelId="{D7493475-20D8-4A97-81C9-922597D1F11B}" type="sibTrans" cxnId="{08B93C6F-29C7-47D6-9B32-5ED1F16CB40B}">
      <dgm:prSet/>
      <dgm:spPr/>
      <dgm:t>
        <a:bodyPr/>
        <a:lstStyle/>
        <a:p>
          <a:endParaRPr lang="pt-BR"/>
        </a:p>
      </dgm:t>
    </dgm:pt>
    <dgm:pt modelId="{9689D380-15C1-4E92-A32E-6DD727E26E2C}" type="parTrans" cxnId="{08B93C6F-29C7-47D6-9B32-5ED1F16CB40B}">
      <dgm:prSet/>
      <dgm:spPr/>
      <dgm:t>
        <a:bodyPr/>
        <a:lstStyle/>
        <a:p>
          <a:endParaRPr lang="pt-BR"/>
        </a:p>
      </dgm:t>
    </dgm:pt>
    <dgm:pt modelId="{D2DCFC46-B1C7-4866-8AE6-0E5554052247}" type="pres">
      <dgm:prSet presAssocID="{B827A5AD-4F77-4396-AAD1-A294EE5E2BF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E37EF8-CACA-4E1F-B49B-6DD515E616A7}" type="pres">
      <dgm:prSet presAssocID="{BE644388-34B6-4493-82DA-303B9F529E24}" presName="roof" presStyleLbl="dkBgShp" presStyleIdx="0" presStyleCnt="2"/>
      <dgm:spPr/>
      <dgm:t>
        <a:bodyPr/>
        <a:lstStyle/>
        <a:p>
          <a:endParaRPr lang="pt-BR"/>
        </a:p>
      </dgm:t>
    </dgm:pt>
    <dgm:pt modelId="{46A0AA59-F501-4682-81BF-A3FB52644379}" type="pres">
      <dgm:prSet presAssocID="{BE644388-34B6-4493-82DA-303B9F529E24}" presName="pillars" presStyleCnt="0"/>
      <dgm:spPr/>
      <dgm:t>
        <a:bodyPr/>
        <a:lstStyle/>
        <a:p>
          <a:endParaRPr lang="pt-BR"/>
        </a:p>
      </dgm:t>
    </dgm:pt>
    <dgm:pt modelId="{0DB7E182-5D74-4229-A86D-4FF54F839350}" type="pres">
      <dgm:prSet presAssocID="{BE644388-34B6-4493-82DA-303B9F529E24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DBE0C8B-DCC4-465C-AD8B-3C16FD28B405}" type="pres">
      <dgm:prSet presAssocID="{FEF643C0-C952-4BAD-AA93-3371CC49AA92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B374B3-2A56-4B6C-904F-FF4E1038EE20}" type="pres">
      <dgm:prSet presAssocID="{83943DF1-BD66-47C1-A983-7E1C5ADF1F51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6E6F04-F0E4-49DB-A466-011CE9053889}" type="pres">
      <dgm:prSet presAssocID="{17104DB1-3C21-4AF1-96CA-DFEFDCD561DC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979103-3420-4EB1-8143-A425CD0EC035}" type="pres">
      <dgm:prSet presAssocID="{BE644388-34B6-4493-82DA-303B9F529E24}" presName="base" presStyleLbl="dkBgShp" presStyleIdx="1" presStyleCnt="2"/>
      <dgm:spPr/>
      <dgm:t>
        <a:bodyPr/>
        <a:lstStyle/>
        <a:p>
          <a:endParaRPr lang="pt-BR"/>
        </a:p>
      </dgm:t>
    </dgm:pt>
  </dgm:ptLst>
  <dgm:cxnLst>
    <dgm:cxn modelId="{DEA68717-99B1-4575-813A-89693708F03F}" type="presOf" srcId="{B827A5AD-4F77-4396-AAD1-A294EE5E2BFB}" destId="{D2DCFC46-B1C7-4866-8AE6-0E5554052247}" srcOrd="0" destOrd="0" presId="urn:microsoft.com/office/officeart/2005/8/layout/hList3"/>
    <dgm:cxn modelId="{4A946351-C30F-4473-BF8F-EC9CEA32BBF1}" type="presOf" srcId="{17104DB1-3C21-4AF1-96CA-DFEFDCD561DC}" destId="{396E6F04-F0E4-49DB-A466-011CE9053889}" srcOrd="0" destOrd="0" presId="urn:microsoft.com/office/officeart/2005/8/layout/hList3"/>
    <dgm:cxn modelId="{C5786627-FF9F-488C-BB4F-10CFA7E7C54D}" srcId="{BE644388-34B6-4493-82DA-303B9F529E24}" destId="{FEF643C0-C952-4BAD-AA93-3371CC49AA92}" srcOrd="1" destOrd="0" parTransId="{035CA552-51E2-4398-9E30-F7A917D372B7}" sibTransId="{E2A385BC-65B0-433C-AF8A-288B788EC8AC}"/>
    <dgm:cxn modelId="{E57718DF-7964-4209-8503-2E191BA3F4DF}" type="presOf" srcId="{BE644388-34B6-4493-82DA-303B9F529E24}" destId="{00E37EF8-CACA-4E1F-B49B-6DD515E616A7}" srcOrd="0" destOrd="0" presId="urn:microsoft.com/office/officeart/2005/8/layout/hList3"/>
    <dgm:cxn modelId="{16579D73-BFD7-4B5D-BA4F-EE45D84886A7}" srcId="{BE644388-34B6-4493-82DA-303B9F529E24}" destId="{7C41EDDD-C4D8-4822-8A56-D231FD87F682}" srcOrd="0" destOrd="0" parTransId="{C8CD16AA-68A9-4448-A546-E1E2923504C7}" sibTransId="{4502E0A9-D20E-409C-AE23-711DAF14A792}"/>
    <dgm:cxn modelId="{08B93C6F-29C7-47D6-9B32-5ED1F16CB40B}" srcId="{B827A5AD-4F77-4396-AAD1-A294EE5E2BFB}" destId="{BE644388-34B6-4493-82DA-303B9F529E24}" srcOrd="0" destOrd="0" parTransId="{9689D380-15C1-4E92-A32E-6DD727E26E2C}" sibTransId="{D7493475-20D8-4A97-81C9-922597D1F11B}"/>
    <dgm:cxn modelId="{E2425DD7-A095-4F02-8D25-E1BA8CEFA226}" type="presOf" srcId="{7C41EDDD-C4D8-4822-8A56-D231FD87F682}" destId="{0DB7E182-5D74-4229-A86D-4FF54F839350}" srcOrd="0" destOrd="0" presId="urn:microsoft.com/office/officeart/2005/8/layout/hList3"/>
    <dgm:cxn modelId="{84A28BD4-B270-4909-8CA4-CAE500B3074E}" srcId="{BE644388-34B6-4493-82DA-303B9F529E24}" destId="{83943DF1-BD66-47C1-A983-7E1C5ADF1F51}" srcOrd="2" destOrd="0" parTransId="{A0B57ECC-DCC6-4AFB-B050-3BEE186F59FF}" sibTransId="{F8B163DF-404D-4E1A-A54D-E3DCDAF44FB7}"/>
    <dgm:cxn modelId="{49E8CEAD-FDDF-4BB5-9316-084073300EA7}" type="presOf" srcId="{FEF643C0-C952-4BAD-AA93-3371CC49AA92}" destId="{0DBE0C8B-DCC4-465C-AD8B-3C16FD28B405}" srcOrd="0" destOrd="0" presId="urn:microsoft.com/office/officeart/2005/8/layout/hList3"/>
    <dgm:cxn modelId="{F5FC6C6A-B2C8-4A4F-A013-5C8496E5F8CA}" type="presOf" srcId="{83943DF1-BD66-47C1-A983-7E1C5ADF1F51}" destId="{2CB374B3-2A56-4B6C-904F-FF4E1038EE20}" srcOrd="0" destOrd="0" presId="urn:microsoft.com/office/officeart/2005/8/layout/hList3"/>
    <dgm:cxn modelId="{D272B155-54E4-4E14-A4FD-41A4DA2A0F47}" srcId="{BE644388-34B6-4493-82DA-303B9F529E24}" destId="{17104DB1-3C21-4AF1-96CA-DFEFDCD561DC}" srcOrd="3" destOrd="0" parTransId="{A2818BBA-6F2D-4EE6-92B2-628F00DF35F7}" sibTransId="{AB1D1826-D450-4C69-A15F-9967461166CC}"/>
    <dgm:cxn modelId="{527C0153-3F5D-4CEB-A8D5-136C033D66A0}" type="presParOf" srcId="{D2DCFC46-B1C7-4866-8AE6-0E5554052247}" destId="{00E37EF8-CACA-4E1F-B49B-6DD515E616A7}" srcOrd="0" destOrd="0" presId="urn:microsoft.com/office/officeart/2005/8/layout/hList3"/>
    <dgm:cxn modelId="{7202C7AE-5A95-4EBD-9A6F-9104A00DF39B}" type="presParOf" srcId="{D2DCFC46-B1C7-4866-8AE6-0E5554052247}" destId="{46A0AA59-F501-4682-81BF-A3FB52644379}" srcOrd="1" destOrd="0" presId="urn:microsoft.com/office/officeart/2005/8/layout/hList3"/>
    <dgm:cxn modelId="{2029008D-A29A-4EBB-A264-F19EC97F0748}" type="presParOf" srcId="{46A0AA59-F501-4682-81BF-A3FB52644379}" destId="{0DB7E182-5D74-4229-A86D-4FF54F839350}" srcOrd="0" destOrd="0" presId="urn:microsoft.com/office/officeart/2005/8/layout/hList3"/>
    <dgm:cxn modelId="{9EE85C94-4A3E-4980-85FE-EC1321BB2467}" type="presParOf" srcId="{46A0AA59-F501-4682-81BF-A3FB52644379}" destId="{0DBE0C8B-DCC4-465C-AD8B-3C16FD28B405}" srcOrd="1" destOrd="0" presId="urn:microsoft.com/office/officeart/2005/8/layout/hList3"/>
    <dgm:cxn modelId="{A3CB7E7F-7B44-40EF-A191-360D5FAEEAD1}" type="presParOf" srcId="{46A0AA59-F501-4682-81BF-A3FB52644379}" destId="{2CB374B3-2A56-4B6C-904F-FF4E1038EE20}" srcOrd="2" destOrd="0" presId="urn:microsoft.com/office/officeart/2005/8/layout/hList3"/>
    <dgm:cxn modelId="{868AD3CD-FD1A-43B0-B8FF-B195E06A8AA1}" type="presParOf" srcId="{46A0AA59-F501-4682-81BF-A3FB52644379}" destId="{396E6F04-F0E4-49DB-A466-011CE9053889}" srcOrd="3" destOrd="0" presId="urn:microsoft.com/office/officeart/2005/8/layout/hList3"/>
    <dgm:cxn modelId="{6307319F-ABF7-4FF8-820A-A5BD8AE1BB1A}" type="presParOf" srcId="{D2DCFC46-B1C7-4866-8AE6-0E5554052247}" destId="{E8979103-3420-4EB1-8143-A425CD0EC03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Matriz GUT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3200" smtClean="0"/>
            <a:t>Planejamento para Resultados</a:t>
          </a:r>
          <a:endParaRPr lang="pt-BR" sz="32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943D500A-8EF7-48E5-88FC-42FED074F3B4}">
      <dgm:prSet phldrT="[Text]"/>
      <dgm:spPr/>
      <dgm:t>
        <a:bodyPr/>
        <a:lstStyle/>
        <a:p>
          <a:r>
            <a:rPr lang="pt-BR" smtClean="0"/>
            <a:t>Árvore de Problemas</a:t>
          </a:r>
        </a:p>
      </dgm:t>
    </dgm:pt>
    <dgm:pt modelId="{6012648C-20BC-475B-B0E2-D4FCAA378CFF}" type="parTrans" cxnId="{1316935E-A5BC-496E-9EB6-DE29DBE8BE86}">
      <dgm:prSet/>
      <dgm:spPr/>
      <dgm:t>
        <a:bodyPr/>
        <a:lstStyle/>
        <a:p>
          <a:endParaRPr lang="pt-BR"/>
        </a:p>
      </dgm:t>
    </dgm:pt>
    <dgm:pt modelId="{D556EEF5-544F-461E-86A9-E61B8143167A}" type="sibTrans" cxnId="{1316935E-A5BC-496E-9EB6-DE29DBE8BE86}">
      <dgm:prSet/>
      <dgm:spPr/>
      <dgm:t>
        <a:bodyPr/>
        <a:lstStyle/>
        <a:p>
          <a:endParaRPr lang="pt-BR"/>
        </a:p>
      </dgm:t>
    </dgm:pt>
    <dgm:pt modelId="{092AD2A6-501A-45EE-AA39-63C7C967664D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BR" smtClean="0"/>
            <a:t>Quadro Lógico</a:t>
          </a:r>
        </a:p>
      </dgm:t>
    </dgm:pt>
    <dgm:pt modelId="{8F70E663-DBF6-44AC-BD9D-6EF5EDDB4C76}" type="parTrans" cxnId="{ED586254-54A5-4A77-85DA-6444553BFE40}">
      <dgm:prSet/>
      <dgm:spPr/>
      <dgm:t>
        <a:bodyPr/>
        <a:lstStyle/>
        <a:p>
          <a:endParaRPr lang="pt-BR"/>
        </a:p>
      </dgm:t>
    </dgm:pt>
    <dgm:pt modelId="{2D8904B2-E195-41AF-850C-775E78BA09B5}" type="sibTrans" cxnId="{ED586254-54A5-4A77-85DA-6444553BFE40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430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98ED3A-CC11-40CD-ACD3-291630F78271}" type="pres">
      <dgm:prSet presAssocID="{943D500A-8EF7-48E5-88FC-42FED074F3B4}" presName="item1" presStyleLbl="node1" presStyleIdx="0" presStyleCnt="3" custScaleX="90403" custScaleY="86005" custLinFactNeighborX="34757" custLinFactNeighborY="-2517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4405DA-DE42-4B13-91A3-052774E99310}" type="pres">
      <dgm:prSet presAssocID="{092AD2A6-501A-45EE-AA39-63C7C967664D}" presName="item2" presStyleLbl="node1" presStyleIdx="1" presStyleCnt="3" custLinFactNeighborX="-2125" custLinFactNeighborY="-16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 custLinFactNeighborX="0" custLinFactNeighborY="915"/>
      <dgm:spPr/>
    </dgm:pt>
  </dgm:ptLst>
  <dgm:cxnLst>
    <dgm:cxn modelId="{33DB153F-9C3B-4545-9D9A-6EF0C299D9A7}" type="presOf" srcId="{B970CC1D-10E0-47C7-A40B-FB63B2CD265F}" destId="{35D17A00-95DD-4640-9150-7018D5C79529}" srcOrd="0" destOrd="0" presId="urn:microsoft.com/office/officeart/2005/8/layout/funnel1"/>
    <dgm:cxn modelId="{ED586254-54A5-4A77-85DA-6444553BFE40}" srcId="{B970CC1D-10E0-47C7-A40B-FB63B2CD265F}" destId="{092AD2A6-501A-45EE-AA39-63C7C967664D}" srcOrd="2" destOrd="0" parTransId="{8F70E663-DBF6-44AC-BD9D-6EF5EDDB4C76}" sibTransId="{2D8904B2-E195-41AF-850C-775E78BA09B5}"/>
    <dgm:cxn modelId="{1316935E-A5BC-496E-9EB6-DE29DBE8BE86}" srcId="{B970CC1D-10E0-47C7-A40B-FB63B2CD265F}" destId="{943D500A-8EF7-48E5-88FC-42FED074F3B4}" srcOrd="1" destOrd="0" parTransId="{6012648C-20BC-475B-B0E2-D4FCAA378CFF}" sibTransId="{D556EEF5-544F-461E-86A9-E61B8143167A}"/>
    <dgm:cxn modelId="{BF5C282A-985F-4D86-A8B2-CF5ED59028D0}" type="presOf" srcId="{3263301A-D402-4D2C-AA55-893261FFF905}" destId="{D9D18B58-73AF-4FAF-9A71-FC08AFB8E1AF}" srcOrd="0" destOrd="0" presId="urn:microsoft.com/office/officeart/2005/8/layout/funnel1"/>
    <dgm:cxn modelId="{D677021F-A8C1-4A17-8199-D289537D54C3}" type="presOf" srcId="{D8D94EE0-0E90-459E-98D8-6FACA32AD9E6}" destId="{CC19B922-467B-428E-99DE-8B881C9DB8E1}" srcOrd="0" destOrd="0" presId="urn:microsoft.com/office/officeart/2005/8/layout/funnel1"/>
    <dgm:cxn modelId="{8DFD600C-9224-4267-9008-6EAA4632C07E}" type="presOf" srcId="{092AD2A6-501A-45EE-AA39-63C7C967664D}" destId="{4998ED3A-CC11-40CD-ACD3-291630F78271}" srcOrd="0" destOrd="0" presId="urn:microsoft.com/office/officeart/2005/8/layout/funnel1"/>
    <dgm:cxn modelId="{E3ED7B94-8BD0-48C8-A205-33FE3A9B6E2F}" type="presOf" srcId="{943D500A-8EF7-48E5-88FC-42FED074F3B4}" destId="{8D4405DA-DE42-4B13-91A3-052774E99310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A1CBC030-4FDE-4FE0-8DD1-74C56D59B6B8}" type="presParOf" srcId="{35D17A00-95DD-4640-9150-7018D5C79529}" destId="{8A7920D1-5C4C-4693-B0F1-5DBCC4A4EE9B}" srcOrd="0" destOrd="0" presId="urn:microsoft.com/office/officeart/2005/8/layout/funnel1"/>
    <dgm:cxn modelId="{65C0D72B-1D2C-4891-8207-1B1B34BC13E4}" type="presParOf" srcId="{35D17A00-95DD-4640-9150-7018D5C79529}" destId="{1185E9DE-7CCE-475D-91AB-282757503C3C}" srcOrd="1" destOrd="0" presId="urn:microsoft.com/office/officeart/2005/8/layout/funnel1"/>
    <dgm:cxn modelId="{D57DA7F1-9704-408B-BBE4-CF3B9B121FCE}" type="presParOf" srcId="{35D17A00-95DD-4640-9150-7018D5C79529}" destId="{D9D18B58-73AF-4FAF-9A71-FC08AFB8E1AF}" srcOrd="2" destOrd="0" presId="urn:microsoft.com/office/officeart/2005/8/layout/funnel1"/>
    <dgm:cxn modelId="{6EC2FADD-DE81-49B1-A24F-5D6FE85BF307}" type="presParOf" srcId="{35D17A00-95DD-4640-9150-7018D5C79529}" destId="{4998ED3A-CC11-40CD-ACD3-291630F78271}" srcOrd="3" destOrd="0" presId="urn:microsoft.com/office/officeart/2005/8/layout/funnel1"/>
    <dgm:cxn modelId="{04D98729-FB25-4FE4-9ABF-BAD1412552F6}" type="presParOf" srcId="{35D17A00-95DD-4640-9150-7018D5C79529}" destId="{8D4405DA-DE42-4B13-91A3-052774E99310}" srcOrd="4" destOrd="0" presId="urn:microsoft.com/office/officeart/2005/8/layout/funnel1"/>
    <dgm:cxn modelId="{C431A401-7C2E-41CF-91AF-53E4B563FD21}" type="presParOf" srcId="{35D17A00-95DD-4640-9150-7018D5C79529}" destId="{CC19B922-467B-428E-99DE-8B881C9DB8E1}" srcOrd="5" destOrd="0" presId="urn:microsoft.com/office/officeart/2005/8/layout/funnel1"/>
    <dgm:cxn modelId="{1BA3AF51-1A6D-4913-B0F1-B51BC7CCFF55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3F01FE80-FEE5-4288-A96A-47EEFA1CA5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A9E6A3C-F750-434F-8A2F-69C7BDFF529E}">
      <dgm:prSet phldrT="[Text]"/>
      <dgm:spPr/>
      <dgm:t>
        <a:bodyPr/>
        <a:lstStyle/>
        <a:p>
          <a:r>
            <a:rPr lang="pt-BR" b="1" smtClean="0"/>
            <a:t>Metodologia de Planejamento de Projetos Orientado para Objetivos (MPPO)</a:t>
          </a:r>
          <a:endParaRPr lang="pt-BR" b="1"/>
        </a:p>
      </dgm:t>
    </dgm:pt>
    <dgm:pt modelId="{3EADA9E3-79C6-4576-8EA2-9B1A13289763}" type="parTrans" cxnId="{AEE92218-6ACD-4B87-9D61-C8648B5D41C5}">
      <dgm:prSet/>
      <dgm:spPr/>
      <dgm:t>
        <a:bodyPr/>
        <a:lstStyle/>
        <a:p>
          <a:endParaRPr lang="pt-BR" b="1"/>
        </a:p>
      </dgm:t>
    </dgm:pt>
    <dgm:pt modelId="{193CCEFC-DAD0-4E20-BD60-2722B4D93BC2}" type="sibTrans" cxnId="{AEE92218-6ACD-4B87-9D61-C8648B5D41C5}">
      <dgm:prSet/>
      <dgm:spPr/>
      <dgm:t>
        <a:bodyPr/>
        <a:lstStyle/>
        <a:p>
          <a:endParaRPr lang="pt-BR" b="1"/>
        </a:p>
      </dgm:t>
    </dgm:pt>
    <dgm:pt modelId="{B0CFBDE2-C144-4579-8D21-9A7A664A1157}">
      <dgm:prSet phldrT="[Text]"/>
      <dgm:spPr/>
      <dgm:t>
        <a:bodyPr/>
        <a:lstStyle/>
        <a:p>
          <a:r>
            <a:rPr lang="pt-BR" b="1" smtClean="0"/>
            <a:t>Logical Framework Approach (LFA)</a:t>
          </a:r>
          <a:endParaRPr lang="pt-BR" b="1"/>
        </a:p>
      </dgm:t>
    </dgm:pt>
    <dgm:pt modelId="{B27FE085-CAE4-4A6F-8552-9863D7250944}" type="parTrans" cxnId="{78AEDABD-D574-45B4-828F-EBB5CFF13973}">
      <dgm:prSet/>
      <dgm:spPr/>
      <dgm:t>
        <a:bodyPr/>
        <a:lstStyle/>
        <a:p>
          <a:endParaRPr lang="pt-BR" b="1"/>
        </a:p>
      </dgm:t>
    </dgm:pt>
    <dgm:pt modelId="{51F9F620-3EF1-453E-A4BE-86F9BB3C0DE6}" type="sibTrans" cxnId="{78AEDABD-D574-45B4-828F-EBB5CFF13973}">
      <dgm:prSet/>
      <dgm:spPr/>
      <dgm:t>
        <a:bodyPr/>
        <a:lstStyle/>
        <a:p>
          <a:endParaRPr lang="pt-BR" b="1"/>
        </a:p>
      </dgm:t>
    </dgm:pt>
    <dgm:pt modelId="{B1380137-ABC0-4642-BF3B-37F5F14F55A6}">
      <dgm:prSet phldrT="[Text]"/>
      <dgm:spPr/>
      <dgm:t>
        <a:bodyPr/>
        <a:lstStyle/>
        <a:p>
          <a:r>
            <a:rPr lang="pt-BR" b="1" smtClean="0"/>
            <a:t>Zielorientierte Projektplanung (ZOPP)</a:t>
          </a:r>
          <a:endParaRPr lang="pt-BR" b="1"/>
        </a:p>
      </dgm:t>
    </dgm:pt>
    <dgm:pt modelId="{1B29D7E4-E8C3-4CFF-80BE-7464E39BD52E}" type="parTrans" cxnId="{33F082BC-7F48-427C-AE73-E857770759FE}">
      <dgm:prSet/>
      <dgm:spPr/>
      <dgm:t>
        <a:bodyPr/>
        <a:lstStyle/>
        <a:p>
          <a:endParaRPr lang="pt-BR" b="1"/>
        </a:p>
      </dgm:t>
    </dgm:pt>
    <dgm:pt modelId="{85F3EE23-703C-4F0A-9957-55C5B3E37C02}" type="sibTrans" cxnId="{33F082BC-7F48-427C-AE73-E857770759FE}">
      <dgm:prSet/>
      <dgm:spPr/>
      <dgm:t>
        <a:bodyPr/>
        <a:lstStyle/>
        <a:p>
          <a:endParaRPr lang="pt-BR" b="1"/>
        </a:p>
      </dgm:t>
    </dgm:pt>
    <dgm:pt modelId="{69FDC33A-5A80-47F3-8B55-554DEDB90876}">
      <dgm:prSet phldrT="[Text]"/>
      <dgm:spPr/>
      <dgm:t>
        <a:bodyPr/>
        <a:lstStyle/>
        <a:p>
          <a:r>
            <a:rPr lang="pt-BR" b="1" smtClean="0"/>
            <a:t>Quadro Lógico</a:t>
          </a:r>
          <a:endParaRPr lang="pt-BR" b="1"/>
        </a:p>
      </dgm:t>
    </dgm:pt>
    <dgm:pt modelId="{D2D57073-14A3-4D77-B7FC-B961AE755FC2}" type="parTrans" cxnId="{573EC180-3F69-4467-AB1A-6F5D3509376E}">
      <dgm:prSet/>
      <dgm:spPr/>
      <dgm:t>
        <a:bodyPr/>
        <a:lstStyle/>
        <a:p>
          <a:endParaRPr lang="pt-BR" b="1"/>
        </a:p>
      </dgm:t>
    </dgm:pt>
    <dgm:pt modelId="{2117EA2B-90C5-4F09-9347-C6E4572395C9}" type="sibTrans" cxnId="{573EC180-3F69-4467-AB1A-6F5D3509376E}">
      <dgm:prSet/>
      <dgm:spPr/>
      <dgm:t>
        <a:bodyPr/>
        <a:lstStyle/>
        <a:p>
          <a:endParaRPr lang="pt-BR" b="1"/>
        </a:p>
      </dgm:t>
    </dgm:pt>
    <dgm:pt modelId="{432CB712-8823-49BB-A8DF-81B38AAF7673}">
      <dgm:prSet phldrT="[Text]"/>
      <dgm:spPr/>
      <dgm:t>
        <a:bodyPr/>
        <a:lstStyle/>
        <a:p>
          <a:r>
            <a:rPr lang="pt-BR" b="1" smtClean="0"/>
            <a:t>Criação: década de 1970</a:t>
          </a:r>
          <a:endParaRPr lang="pt-BR" b="1"/>
        </a:p>
      </dgm:t>
    </dgm:pt>
    <dgm:pt modelId="{79FF73F1-0925-4B60-84C2-4EB98F14D12D}" type="parTrans" cxnId="{C653D1E7-9665-41AC-AE55-FB1864B6CEC0}">
      <dgm:prSet/>
      <dgm:spPr/>
      <dgm:t>
        <a:bodyPr/>
        <a:lstStyle/>
        <a:p>
          <a:endParaRPr lang="pt-BR" b="1"/>
        </a:p>
      </dgm:t>
    </dgm:pt>
    <dgm:pt modelId="{9A4245BE-4421-4264-9CF5-230D930769A7}" type="sibTrans" cxnId="{C653D1E7-9665-41AC-AE55-FB1864B6CEC0}">
      <dgm:prSet/>
      <dgm:spPr/>
      <dgm:t>
        <a:bodyPr/>
        <a:lstStyle/>
        <a:p>
          <a:endParaRPr lang="pt-BR" b="1"/>
        </a:p>
      </dgm:t>
    </dgm:pt>
    <dgm:pt modelId="{A904506C-DDEB-4DAE-8250-9F7CAE3B79D2}">
      <dgm:prSet phldrT="[Text]"/>
      <dgm:spPr/>
      <dgm:t>
        <a:bodyPr/>
        <a:lstStyle/>
        <a:p>
          <a:r>
            <a:rPr lang="pt-BR" b="1" smtClean="0"/>
            <a:t>Origem: agências internacionais de desenvolvimento</a:t>
          </a:r>
          <a:endParaRPr lang="pt-BR" b="1"/>
        </a:p>
      </dgm:t>
    </dgm:pt>
    <dgm:pt modelId="{08AE5E10-08B1-4ED6-8EBC-F5105784A803}" type="parTrans" cxnId="{3095A731-FDE0-442E-A270-FB8750E72FB3}">
      <dgm:prSet/>
      <dgm:spPr/>
      <dgm:t>
        <a:bodyPr/>
        <a:lstStyle/>
        <a:p>
          <a:endParaRPr lang="pt-BR" b="1"/>
        </a:p>
      </dgm:t>
    </dgm:pt>
    <dgm:pt modelId="{19BA1A27-5EF8-4DBB-A49B-A5EE131375F1}" type="sibTrans" cxnId="{3095A731-FDE0-442E-A270-FB8750E72FB3}">
      <dgm:prSet/>
      <dgm:spPr/>
      <dgm:t>
        <a:bodyPr/>
        <a:lstStyle/>
        <a:p>
          <a:endParaRPr lang="pt-BR" b="1"/>
        </a:p>
      </dgm:t>
    </dgm:pt>
    <dgm:pt modelId="{B2A521A4-B642-40F4-9943-C98A58DE52BF}" type="pres">
      <dgm:prSet presAssocID="{3F01FE80-FEE5-4288-A96A-47EEFA1CA57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D0EF63DE-679A-4F59-8C35-8660FE2486AA}" type="pres">
      <dgm:prSet presAssocID="{3F01FE80-FEE5-4288-A96A-47EEFA1CA578}" presName="Name1" presStyleCnt="0"/>
      <dgm:spPr/>
    </dgm:pt>
    <dgm:pt modelId="{F1457C5D-6E56-4555-9864-0D3ADF7FE0DE}" type="pres">
      <dgm:prSet presAssocID="{3F01FE80-FEE5-4288-A96A-47EEFA1CA578}" presName="cycle" presStyleCnt="0"/>
      <dgm:spPr/>
    </dgm:pt>
    <dgm:pt modelId="{0D324B96-824B-4803-9C49-155327A249B8}" type="pres">
      <dgm:prSet presAssocID="{3F01FE80-FEE5-4288-A96A-47EEFA1CA578}" presName="srcNode" presStyleLbl="node1" presStyleIdx="0" presStyleCnt="6"/>
      <dgm:spPr/>
    </dgm:pt>
    <dgm:pt modelId="{70E942F2-6F35-4725-8D4E-73BF336026D5}" type="pres">
      <dgm:prSet presAssocID="{3F01FE80-FEE5-4288-A96A-47EEFA1CA578}" presName="conn" presStyleLbl="parChTrans1D2" presStyleIdx="0" presStyleCnt="1"/>
      <dgm:spPr/>
      <dgm:t>
        <a:bodyPr/>
        <a:lstStyle/>
        <a:p>
          <a:endParaRPr lang="pt-BR"/>
        </a:p>
      </dgm:t>
    </dgm:pt>
    <dgm:pt modelId="{62679A8F-1677-4C82-86E0-B53201BFD4E2}" type="pres">
      <dgm:prSet presAssocID="{3F01FE80-FEE5-4288-A96A-47EEFA1CA578}" presName="extraNode" presStyleLbl="node1" presStyleIdx="0" presStyleCnt="6"/>
      <dgm:spPr/>
    </dgm:pt>
    <dgm:pt modelId="{2D327F72-CF6C-4043-AA4F-14CDE4E1603D}" type="pres">
      <dgm:prSet presAssocID="{3F01FE80-FEE5-4288-A96A-47EEFA1CA578}" presName="dstNode" presStyleLbl="node1" presStyleIdx="0" presStyleCnt="6"/>
      <dgm:spPr/>
    </dgm:pt>
    <dgm:pt modelId="{C0A95028-8C3C-408E-8AD1-A832786745A4}" type="pres">
      <dgm:prSet presAssocID="{0A9E6A3C-F750-434F-8A2F-69C7BDFF529E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E18F51-C051-4461-BA83-D91F464BA9D7}" type="pres">
      <dgm:prSet presAssocID="{0A9E6A3C-F750-434F-8A2F-69C7BDFF529E}" presName="accent_1" presStyleCnt="0"/>
      <dgm:spPr/>
    </dgm:pt>
    <dgm:pt modelId="{4DBEF10E-099B-4FE4-8CD2-F3560A70417A}" type="pres">
      <dgm:prSet presAssocID="{0A9E6A3C-F750-434F-8A2F-69C7BDFF529E}" presName="accentRepeatNode" presStyleLbl="solidFgAcc1" presStyleIdx="0" presStyleCnt="6"/>
      <dgm:spPr/>
    </dgm:pt>
    <dgm:pt modelId="{3DA2FC1E-38A3-4D06-8A48-3BA2EC0B3BB9}" type="pres">
      <dgm:prSet presAssocID="{B0CFBDE2-C144-4579-8D21-9A7A664A1157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5F43CA-2DED-4CA9-9440-1FA956E88340}" type="pres">
      <dgm:prSet presAssocID="{B0CFBDE2-C144-4579-8D21-9A7A664A1157}" presName="accent_2" presStyleCnt="0"/>
      <dgm:spPr/>
    </dgm:pt>
    <dgm:pt modelId="{FC656A54-362F-453E-903E-EDD9566402A8}" type="pres">
      <dgm:prSet presAssocID="{B0CFBDE2-C144-4579-8D21-9A7A664A1157}" presName="accentRepeatNode" presStyleLbl="solidFgAcc1" presStyleIdx="1" presStyleCnt="6"/>
      <dgm:spPr/>
    </dgm:pt>
    <dgm:pt modelId="{8ABC70E7-01C3-471A-AED8-2E3B7511F231}" type="pres">
      <dgm:prSet presAssocID="{B1380137-ABC0-4642-BF3B-37F5F14F55A6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07DA5D0-66CD-46DD-9669-B30003BF2344}" type="pres">
      <dgm:prSet presAssocID="{B1380137-ABC0-4642-BF3B-37F5F14F55A6}" presName="accent_3" presStyleCnt="0"/>
      <dgm:spPr/>
    </dgm:pt>
    <dgm:pt modelId="{934F16A2-5AF1-4A87-A6B8-6254BF85F05B}" type="pres">
      <dgm:prSet presAssocID="{B1380137-ABC0-4642-BF3B-37F5F14F55A6}" presName="accentRepeatNode" presStyleLbl="solidFgAcc1" presStyleIdx="2" presStyleCnt="6"/>
      <dgm:spPr/>
    </dgm:pt>
    <dgm:pt modelId="{7D165EF2-31AC-4BA9-8632-6FC1AFB90EE6}" type="pres">
      <dgm:prSet presAssocID="{69FDC33A-5A80-47F3-8B55-554DEDB90876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193F620-DC43-437E-901A-5E657AF24E2C}" type="pres">
      <dgm:prSet presAssocID="{69FDC33A-5A80-47F3-8B55-554DEDB90876}" presName="accent_4" presStyleCnt="0"/>
      <dgm:spPr/>
    </dgm:pt>
    <dgm:pt modelId="{25BF1D85-F4D4-4F1E-9776-D3687AFA833F}" type="pres">
      <dgm:prSet presAssocID="{69FDC33A-5A80-47F3-8B55-554DEDB90876}" presName="accentRepeatNode" presStyleLbl="solidFgAcc1" presStyleIdx="3" presStyleCnt="6"/>
      <dgm:spPr/>
    </dgm:pt>
    <dgm:pt modelId="{0718AAB5-1D40-44E8-9DCC-A8CCB91D695C}" type="pres">
      <dgm:prSet presAssocID="{432CB712-8823-49BB-A8DF-81B38AAF7673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39FA09-9F2D-4D1C-A07F-6868477D5C4B}" type="pres">
      <dgm:prSet presAssocID="{432CB712-8823-49BB-A8DF-81B38AAF7673}" presName="accent_5" presStyleCnt="0"/>
      <dgm:spPr/>
    </dgm:pt>
    <dgm:pt modelId="{60B502F7-9E92-49FF-AFEF-8547ACDB5C10}" type="pres">
      <dgm:prSet presAssocID="{432CB712-8823-49BB-A8DF-81B38AAF7673}" presName="accentRepeatNode" presStyleLbl="solidFgAcc1" presStyleIdx="4" presStyleCnt="6"/>
      <dgm:spPr/>
    </dgm:pt>
    <dgm:pt modelId="{62695554-9CDF-445E-BA64-271D70FAEFC0}" type="pres">
      <dgm:prSet presAssocID="{A904506C-DDEB-4DAE-8250-9F7CAE3B79D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1092E80-16CC-4C16-B76C-6DD4B794C41E}" type="pres">
      <dgm:prSet presAssocID="{A904506C-DDEB-4DAE-8250-9F7CAE3B79D2}" presName="accent_6" presStyleCnt="0"/>
      <dgm:spPr/>
    </dgm:pt>
    <dgm:pt modelId="{BFCE82E1-C31F-44CB-8D7D-FD8309F71E6C}" type="pres">
      <dgm:prSet presAssocID="{A904506C-DDEB-4DAE-8250-9F7CAE3B79D2}" presName="accentRepeatNode" presStyleLbl="solidFgAcc1" presStyleIdx="5" presStyleCnt="6"/>
      <dgm:spPr/>
    </dgm:pt>
  </dgm:ptLst>
  <dgm:cxnLst>
    <dgm:cxn modelId="{78AEDABD-D574-45B4-828F-EBB5CFF13973}" srcId="{3F01FE80-FEE5-4288-A96A-47EEFA1CA578}" destId="{B0CFBDE2-C144-4579-8D21-9A7A664A1157}" srcOrd="1" destOrd="0" parTransId="{B27FE085-CAE4-4A6F-8552-9863D7250944}" sibTransId="{51F9F620-3EF1-453E-A4BE-86F9BB3C0DE6}"/>
    <dgm:cxn modelId="{3F5FFD01-2416-470B-BE44-85A3E7FBF170}" type="presOf" srcId="{0A9E6A3C-F750-434F-8A2F-69C7BDFF529E}" destId="{C0A95028-8C3C-408E-8AD1-A832786745A4}" srcOrd="0" destOrd="0" presId="urn:microsoft.com/office/officeart/2008/layout/VerticalCurvedList"/>
    <dgm:cxn modelId="{3095A731-FDE0-442E-A270-FB8750E72FB3}" srcId="{3F01FE80-FEE5-4288-A96A-47EEFA1CA578}" destId="{A904506C-DDEB-4DAE-8250-9F7CAE3B79D2}" srcOrd="5" destOrd="0" parTransId="{08AE5E10-08B1-4ED6-8EBC-F5105784A803}" sibTransId="{19BA1A27-5EF8-4DBB-A49B-A5EE131375F1}"/>
    <dgm:cxn modelId="{AEE92218-6ACD-4B87-9D61-C8648B5D41C5}" srcId="{3F01FE80-FEE5-4288-A96A-47EEFA1CA578}" destId="{0A9E6A3C-F750-434F-8A2F-69C7BDFF529E}" srcOrd="0" destOrd="0" parTransId="{3EADA9E3-79C6-4576-8EA2-9B1A13289763}" sibTransId="{193CCEFC-DAD0-4E20-BD60-2722B4D93BC2}"/>
    <dgm:cxn modelId="{31DEB516-23CA-4C0E-8623-3BFBFC922088}" type="presOf" srcId="{432CB712-8823-49BB-A8DF-81B38AAF7673}" destId="{0718AAB5-1D40-44E8-9DCC-A8CCB91D695C}" srcOrd="0" destOrd="0" presId="urn:microsoft.com/office/officeart/2008/layout/VerticalCurvedList"/>
    <dgm:cxn modelId="{C653D1E7-9665-41AC-AE55-FB1864B6CEC0}" srcId="{3F01FE80-FEE5-4288-A96A-47EEFA1CA578}" destId="{432CB712-8823-49BB-A8DF-81B38AAF7673}" srcOrd="4" destOrd="0" parTransId="{79FF73F1-0925-4B60-84C2-4EB98F14D12D}" sibTransId="{9A4245BE-4421-4264-9CF5-230D930769A7}"/>
    <dgm:cxn modelId="{573EC180-3F69-4467-AB1A-6F5D3509376E}" srcId="{3F01FE80-FEE5-4288-A96A-47EEFA1CA578}" destId="{69FDC33A-5A80-47F3-8B55-554DEDB90876}" srcOrd="3" destOrd="0" parTransId="{D2D57073-14A3-4D77-B7FC-B961AE755FC2}" sibTransId="{2117EA2B-90C5-4F09-9347-C6E4572395C9}"/>
    <dgm:cxn modelId="{71CF92CB-1406-4A4D-AA4A-B305926EF886}" type="presOf" srcId="{B0CFBDE2-C144-4579-8D21-9A7A664A1157}" destId="{3DA2FC1E-38A3-4D06-8A48-3BA2EC0B3BB9}" srcOrd="0" destOrd="0" presId="urn:microsoft.com/office/officeart/2008/layout/VerticalCurvedList"/>
    <dgm:cxn modelId="{33F082BC-7F48-427C-AE73-E857770759FE}" srcId="{3F01FE80-FEE5-4288-A96A-47EEFA1CA578}" destId="{B1380137-ABC0-4642-BF3B-37F5F14F55A6}" srcOrd="2" destOrd="0" parTransId="{1B29D7E4-E8C3-4CFF-80BE-7464E39BD52E}" sibTransId="{85F3EE23-703C-4F0A-9957-55C5B3E37C02}"/>
    <dgm:cxn modelId="{A807DBE8-A804-4BB5-8D4C-FDB3CA55463F}" type="presOf" srcId="{69FDC33A-5A80-47F3-8B55-554DEDB90876}" destId="{7D165EF2-31AC-4BA9-8632-6FC1AFB90EE6}" srcOrd="0" destOrd="0" presId="urn:microsoft.com/office/officeart/2008/layout/VerticalCurvedList"/>
    <dgm:cxn modelId="{66920E16-5D84-4E2A-A49E-269F9BE35F80}" type="presOf" srcId="{A904506C-DDEB-4DAE-8250-9F7CAE3B79D2}" destId="{62695554-9CDF-445E-BA64-271D70FAEFC0}" srcOrd="0" destOrd="0" presId="urn:microsoft.com/office/officeart/2008/layout/VerticalCurvedList"/>
    <dgm:cxn modelId="{70D51AB1-C778-46CA-9611-510D80028F37}" type="presOf" srcId="{B1380137-ABC0-4642-BF3B-37F5F14F55A6}" destId="{8ABC70E7-01C3-471A-AED8-2E3B7511F231}" srcOrd="0" destOrd="0" presId="urn:microsoft.com/office/officeart/2008/layout/VerticalCurvedList"/>
    <dgm:cxn modelId="{F2AE7421-9DA1-44C6-B08F-D77463C23959}" type="presOf" srcId="{193CCEFC-DAD0-4E20-BD60-2722B4D93BC2}" destId="{70E942F2-6F35-4725-8D4E-73BF336026D5}" srcOrd="0" destOrd="0" presId="urn:microsoft.com/office/officeart/2008/layout/VerticalCurvedList"/>
    <dgm:cxn modelId="{D69BEB03-2F68-4826-AEF2-880A7850F041}" type="presOf" srcId="{3F01FE80-FEE5-4288-A96A-47EEFA1CA578}" destId="{B2A521A4-B642-40F4-9943-C98A58DE52BF}" srcOrd="0" destOrd="0" presId="urn:microsoft.com/office/officeart/2008/layout/VerticalCurvedList"/>
    <dgm:cxn modelId="{6FE1A9F3-FE4B-4E4A-86A5-BD4DA7FD9FAB}" type="presParOf" srcId="{B2A521A4-B642-40F4-9943-C98A58DE52BF}" destId="{D0EF63DE-679A-4F59-8C35-8660FE2486AA}" srcOrd="0" destOrd="0" presId="urn:microsoft.com/office/officeart/2008/layout/VerticalCurvedList"/>
    <dgm:cxn modelId="{258DCF3E-F53A-4230-B215-0AAEFF663D8A}" type="presParOf" srcId="{D0EF63DE-679A-4F59-8C35-8660FE2486AA}" destId="{F1457C5D-6E56-4555-9864-0D3ADF7FE0DE}" srcOrd="0" destOrd="0" presId="urn:microsoft.com/office/officeart/2008/layout/VerticalCurvedList"/>
    <dgm:cxn modelId="{A3BBD4D4-D436-471A-B7C4-DF7BCD15B1B1}" type="presParOf" srcId="{F1457C5D-6E56-4555-9864-0D3ADF7FE0DE}" destId="{0D324B96-824B-4803-9C49-155327A249B8}" srcOrd="0" destOrd="0" presId="urn:microsoft.com/office/officeart/2008/layout/VerticalCurvedList"/>
    <dgm:cxn modelId="{F2151C9C-48D1-4790-8770-DC8DD69F5578}" type="presParOf" srcId="{F1457C5D-6E56-4555-9864-0D3ADF7FE0DE}" destId="{70E942F2-6F35-4725-8D4E-73BF336026D5}" srcOrd="1" destOrd="0" presId="urn:microsoft.com/office/officeart/2008/layout/VerticalCurvedList"/>
    <dgm:cxn modelId="{3ABC14A8-61DD-4288-B3C3-DF3063C762B2}" type="presParOf" srcId="{F1457C5D-6E56-4555-9864-0D3ADF7FE0DE}" destId="{62679A8F-1677-4C82-86E0-B53201BFD4E2}" srcOrd="2" destOrd="0" presId="urn:microsoft.com/office/officeart/2008/layout/VerticalCurvedList"/>
    <dgm:cxn modelId="{4F19AEE7-11A4-43A6-B4F4-F8EF594E11A2}" type="presParOf" srcId="{F1457C5D-6E56-4555-9864-0D3ADF7FE0DE}" destId="{2D327F72-CF6C-4043-AA4F-14CDE4E1603D}" srcOrd="3" destOrd="0" presId="urn:microsoft.com/office/officeart/2008/layout/VerticalCurvedList"/>
    <dgm:cxn modelId="{5AC7D10E-993D-45F1-B4D1-B0C681C0CED7}" type="presParOf" srcId="{D0EF63DE-679A-4F59-8C35-8660FE2486AA}" destId="{C0A95028-8C3C-408E-8AD1-A832786745A4}" srcOrd="1" destOrd="0" presId="urn:microsoft.com/office/officeart/2008/layout/VerticalCurvedList"/>
    <dgm:cxn modelId="{4F746CBE-EF67-45C5-B663-2E4BC61D5309}" type="presParOf" srcId="{D0EF63DE-679A-4F59-8C35-8660FE2486AA}" destId="{2CE18F51-C051-4461-BA83-D91F464BA9D7}" srcOrd="2" destOrd="0" presId="urn:microsoft.com/office/officeart/2008/layout/VerticalCurvedList"/>
    <dgm:cxn modelId="{4F636883-BCFB-4F56-9E50-2A41FB725529}" type="presParOf" srcId="{2CE18F51-C051-4461-BA83-D91F464BA9D7}" destId="{4DBEF10E-099B-4FE4-8CD2-F3560A70417A}" srcOrd="0" destOrd="0" presId="urn:microsoft.com/office/officeart/2008/layout/VerticalCurvedList"/>
    <dgm:cxn modelId="{B8BA656C-CB48-4F75-AB64-99C89EBD54A2}" type="presParOf" srcId="{D0EF63DE-679A-4F59-8C35-8660FE2486AA}" destId="{3DA2FC1E-38A3-4D06-8A48-3BA2EC0B3BB9}" srcOrd="3" destOrd="0" presId="urn:microsoft.com/office/officeart/2008/layout/VerticalCurvedList"/>
    <dgm:cxn modelId="{5A25E1FE-C8A0-497D-8294-4F985EABA812}" type="presParOf" srcId="{D0EF63DE-679A-4F59-8C35-8660FE2486AA}" destId="{365F43CA-2DED-4CA9-9440-1FA956E88340}" srcOrd="4" destOrd="0" presId="urn:microsoft.com/office/officeart/2008/layout/VerticalCurvedList"/>
    <dgm:cxn modelId="{57E18BA5-1045-4139-8B31-5450E09F4B16}" type="presParOf" srcId="{365F43CA-2DED-4CA9-9440-1FA956E88340}" destId="{FC656A54-362F-453E-903E-EDD9566402A8}" srcOrd="0" destOrd="0" presId="urn:microsoft.com/office/officeart/2008/layout/VerticalCurvedList"/>
    <dgm:cxn modelId="{ADF0A603-EFAF-4DFC-AE35-F0BBE6E185A1}" type="presParOf" srcId="{D0EF63DE-679A-4F59-8C35-8660FE2486AA}" destId="{8ABC70E7-01C3-471A-AED8-2E3B7511F231}" srcOrd="5" destOrd="0" presId="urn:microsoft.com/office/officeart/2008/layout/VerticalCurvedList"/>
    <dgm:cxn modelId="{F21304AC-42EE-4013-91C2-74FB188B539D}" type="presParOf" srcId="{D0EF63DE-679A-4F59-8C35-8660FE2486AA}" destId="{D07DA5D0-66CD-46DD-9669-B30003BF2344}" srcOrd="6" destOrd="0" presId="urn:microsoft.com/office/officeart/2008/layout/VerticalCurvedList"/>
    <dgm:cxn modelId="{B9DC43D4-9B49-4020-9A0E-4E7D02A005AF}" type="presParOf" srcId="{D07DA5D0-66CD-46DD-9669-B30003BF2344}" destId="{934F16A2-5AF1-4A87-A6B8-6254BF85F05B}" srcOrd="0" destOrd="0" presId="urn:microsoft.com/office/officeart/2008/layout/VerticalCurvedList"/>
    <dgm:cxn modelId="{23955ADE-F651-4D48-95DF-185FD2D6A92F}" type="presParOf" srcId="{D0EF63DE-679A-4F59-8C35-8660FE2486AA}" destId="{7D165EF2-31AC-4BA9-8632-6FC1AFB90EE6}" srcOrd="7" destOrd="0" presId="urn:microsoft.com/office/officeart/2008/layout/VerticalCurvedList"/>
    <dgm:cxn modelId="{2E5EE680-BAC0-42B5-81A7-5A5D5763A84C}" type="presParOf" srcId="{D0EF63DE-679A-4F59-8C35-8660FE2486AA}" destId="{C193F620-DC43-437E-901A-5E657AF24E2C}" srcOrd="8" destOrd="0" presId="urn:microsoft.com/office/officeart/2008/layout/VerticalCurvedList"/>
    <dgm:cxn modelId="{BC925770-14F7-48AB-A601-0EB05F2E1163}" type="presParOf" srcId="{C193F620-DC43-437E-901A-5E657AF24E2C}" destId="{25BF1D85-F4D4-4F1E-9776-D3687AFA833F}" srcOrd="0" destOrd="0" presId="urn:microsoft.com/office/officeart/2008/layout/VerticalCurvedList"/>
    <dgm:cxn modelId="{CE8E78B8-1A65-4CA5-87AA-B69CBC0D51DE}" type="presParOf" srcId="{D0EF63DE-679A-4F59-8C35-8660FE2486AA}" destId="{0718AAB5-1D40-44E8-9DCC-A8CCB91D695C}" srcOrd="9" destOrd="0" presId="urn:microsoft.com/office/officeart/2008/layout/VerticalCurvedList"/>
    <dgm:cxn modelId="{812B2455-8C99-4C0A-B312-1BF95A7A60EC}" type="presParOf" srcId="{D0EF63DE-679A-4F59-8C35-8660FE2486AA}" destId="{6D39FA09-9F2D-4D1C-A07F-6868477D5C4B}" srcOrd="10" destOrd="0" presId="urn:microsoft.com/office/officeart/2008/layout/VerticalCurvedList"/>
    <dgm:cxn modelId="{35178AF1-4460-4FCC-B8A8-3DF5F4D254BC}" type="presParOf" srcId="{6D39FA09-9F2D-4D1C-A07F-6868477D5C4B}" destId="{60B502F7-9E92-49FF-AFEF-8547ACDB5C10}" srcOrd="0" destOrd="0" presId="urn:microsoft.com/office/officeart/2008/layout/VerticalCurvedList"/>
    <dgm:cxn modelId="{A1EB08BA-5AA2-4E12-A23D-70DCD4B01AD5}" type="presParOf" srcId="{D0EF63DE-679A-4F59-8C35-8660FE2486AA}" destId="{62695554-9CDF-445E-BA64-271D70FAEFC0}" srcOrd="11" destOrd="0" presId="urn:microsoft.com/office/officeart/2008/layout/VerticalCurvedList"/>
    <dgm:cxn modelId="{E784DFDA-680D-45B3-912F-488ECA73E943}" type="presParOf" srcId="{D0EF63DE-679A-4F59-8C35-8660FE2486AA}" destId="{51092E80-16CC-4C16-B76C-6DD4B794C41E}" srcOrd="12" destOrd="0" presId="urn:microsoft.com/office/officeart/2008/layout/VerticalCurvedList"/>
    <dgm:cxn modelId="{704BD21D-6F22-4F2F-A134-BD2E17F0F2D4}" type="presParOf" srcId="{51092E80-16CC-4C16-B76C-6DD4B794C41E}" destId="{BFCE82E1-C31F-44CB-8D7D-FD8309F71E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5473093F-0CD0-4324-9CF2-4857DA1D41E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F9FFAB0-B01C-42CF-831C-6A24FD0BD87A}">
      <dgm:prSet phldrT="[Text]" custT="1"/>
      <dgm:spPr/>
      <dgm:t>
        <a:bodyPr/>
        <a:lstStyle/>
        <a:p>
          <a:r>
            <a:rPr lang="pt-BR" sz="2800" smtClean="0"/>
            <a:t>Análise lógica</a:t>
          </a:r>
          <a:endParaRPr lang="pt-BR" sz="2800"/>
        </a:p>
      </dgm:t>
    </dgm:pt>
    <dgm:pt modelId="{7296D0E7-7185-4328-B0ED-B6FF9DEE504E}" type="parTrans" cxnId="{331C85DE-66BF-407D-A1E4-14C8624324DF}">
      <dgm:prSet/>
      <dgm:spPr/>
      <dgm:t>
        <a:bodyPr/>
        <a:lstStyle/>
        <a:p>
          <a:endParaRPr lang="pt-BR" sz="2400"/>
        </a:p>
      </dgm:t>
    </dgm:pt>
    <dgm:pt modelId="{ED6EE614-C7D5-427B-9982-D759044EDB31}" type="sibTrans" cxnId="{331C85DE-66BF-407D-A1E4-14C8624324DF}">
      <dgm:prSet/>
      <dgm:spPr/>
      <dgm:t>
        <a:bodyPr/>
        <a:lstStyle/>
        <a:p>
          <a:endParaRPr lang="pt-BR" sz="2400"/>
        </a:p>
      </dgm:t>
    </dgm:pt>
    <dgm:pt modelId="{DD21CA02-9A88-48F0-9819-F27774103AF1}">
      <dgm:prSet phldrT="[Text]" custT="1"/>
      <dgm:spPr/>
      <dgm:t>
        <a:bodyPr/>
        <a:lstStyle/>
        <a:p>
          <a:r>
            <a:rPr lang="pt-BR" sz="2800" smtClean="0"/>
            <a:t>Estruturação do pensamento</a:t>
          </a:r>
          <a:endParaRPr lang="pt-BR" sz="2800"/>
        </a:p>
      </dgm:t>
    </dgm:pt>
    <dgm:pt modelId="{9DE084B2-0F3B-4060-8C5E-5A7595C9E9F9}" type="parTrans" cxnId="{1B86F802-64D5-4969-84C2-2C68BE2BC37A}">
      <dgm:prSet/>
      <dgm:spPr/>
      <dgm:t>
        <a:bodyPr/>
        <a:lstStyle/>
        <a:p>
          <a:endParaRPr lang="pt-BR" sz="2400"/>
        </a:p>
      </dgm:t>
    </dgm:pt>
    <dgm:pt modelId="{4C2D2900-9724-485D-B0B2-A2554E73BC0B}" type="sibTrans" cxnId="{1B86F802-64D5-4969-84C2-2C68BE2BC37A}">
      <dgm:prSet/>
      <dgm:spPr/>
      <dgm:t>
        <a:bodyPr/>
        <a:lstStyle/>
        <a:p>
          <a:endParaRPr lang="pt-BR" sz="2400"/>
        </a:p>
      </dgm:t>
    </dgm:pt>
    <dgm:pt modelId="{CE11D422-6C8A-4244-AC0C-41E55748C1CF}">
      <dgm:prSet phldrT="[Text]" custT="1"/>
      <dgm:spPr/>
      <dgm:t>
        <a:bodyPr/>
        <a:lstStyle/>
        <a:p>
          <a:r>
            <a:rPr lang="pt-BR" sz="2800" smtClean="0"/>
            <a:t>Diálogo entre diferentes pessoas</a:t>
          </a:r>
        </a:p>
      </dgm:t>
    </dgm:pt>
    <dgm:pt modelId="{710E919C-8FC3-46D8-BC3B-2FE8C0A0F518}" type="parTrans" cxnId="{D82447C1-DF82-4FBC-9F35-D5986A91A15C}">
      <dgm:prSet/>
      <dgm:spPr/>
      <dgm:t>
        <a:bodyPr/>
        <a:lstStyle/>
        <a:p>
          <a:endParaRPr lang="pt-BR" sz="2400"/>
        </a:p>
      </dgm:t>
    </dgm:pt>
    <dgm:pt modelId="{1F4996AE-5DAF-4D97-AC2D-9BE6B4F3AE2B}" type="sibTrans" cxnId="{D82447C1-DF82-4FBC-9F35-D5986A91A15C}">
      <dgm:prSet/>
      <dgm:spPr/>
      <dgm:t>
        <a:bodyPr/>
        <a:lstStyle/>
        <a:p>
          <a:endParaRPr lang="pt-BR" sz="2400"/>
        </a:p>
      </dgm:t>
    </dgm:pt>
    <dgm:pt modelId="{0049A82E-3AF5-4730-A03E-A56ADC757B91}">
      <dgm:prSet phldrT="[Text]" custT="1"/>
      <dgm:spPr/>
      <dgm:t>
        <a:bodyPr/>
        <a:lstStyle/>
        <a:p>
          <a:r>
            <a:rPr lang="pt-BR" sz="2800" smtClean="0"/>
            <a:t>Participação</a:t>
          </a:r>
        </a:p>
      </dgm:t>
    </dgm:pt>
    <dgm:pt modelId="{AB660F22-563C-4C5B-8E4D-E64F302D0C8A}" type="parTrans" cxnId="{30E96070-AE79-49C9-A3B7-AC095D709269}">
      <dgm:prSet/>
      <dgm:spPr/>
      <dgm:t>
        <a:bodyPr/>
        <a:lstStyle/>
        <a:p>
          <a:endParaRPr lang="pt-BR" sz="2400"/>
        </a:p>
      </dgm:t>
    </dgm:pt>
    <dgm:pt modelId="{480750E2-5545-4B66-82EB-8A4DFCC4FE8D}" type="sibTrans" cxnId="{30E96070-AE79-49C9-A3B7-AC095D709269}">
      <dgm:prSet/>
      <dgm:spPr/>
      <dgm:t>
        <a:bodyPr/>
        <a:lstStyle/>
        <a:p>
          <a:endParaRPr lang="pt-BR" sz="2400"/>
        </a:p>
      </dgm:t>
    </dgm:pt>
    <dgm:pt modelId="{9B65A427-BEB9-417E-BBDB-CD92C3CB0AE3}">
      <dgm:prSet phldrT="[Text]" custT="1"/>
      <dgm:spPr/>
      <dgm:t>
        <a:bodyPr/>
        <a:lstStyle/>
        <a:p>
          <a:r>
            <a:rPr lang="pt-BR" sz="2800" smtClean="0"/>
            <a:t>Responsabilização</a:t>
          </a:r>
        </a:p>
      </dgm:t>
    </dgm:pt>
    <dgm:pt modelId="{6C99E515-D6BA-4FD7-A492-13C5CB9F7C9B}" type="parTrans" cxnId="{617EC8FE-2C86-41A3-9859-E452C60FA020}">
      <dgm:prSet/>
      <dgm:spPr/>
      <dgm:t>
        <a:bodyPr/>
        <a:lstStyle/>
        <a:p>
          <a:endParaRPr lang="pt-BR" sz="2400"/>
        </a:p>
      </dgm:t>
    </dgm:pt>
    <dgm:pt modelId="{3B735C1C-33A0-4DFC-804C-5FEFF7F7DF89}" type="sibTrans" cxnId="{617EC8FE-2C86-41A3-9859-E452C60FA020}">
      <dgm:prSet/>
      <dgm:spPr/>
      <dgm:t>
        <a:bodyPr/>
        <a:lstStyle/>
        <a:p>
          <a:endParaRPr lang="pt-BR" sz="2400"/>
        </a:p>
      </dgm:t>
    </dgm:pt>
    <dgm:pt modelId="{93A02C3F-3DD6-4EB8-9559-50413ADFCF23}">
      <dgm:prSet phldrT="[Text]" custT="1"/>
      <dgm:spPr/>
      <dgm:t>
        <a:bodyPr/>
        <a:lstStyle/>
        <a:p>
          <a:r>
            <a:rPr lang="pt-BR" sz="2800" smtClean="0"/>
            <a:t>Transparência</a:t>
          </a:r>
        </a:p>
      </dgm:t>
    </dgm:pt>
    <dgm:pt modelId="{C50B0415-7E1A-4F92-9475-F7B1CB7153D8}" type="parTrans" cxnId="{D6B51968-37CC-433C-A9F1-96AE069FE7D8}">
      <dgm:prSet/>
      <dgm:spPr/>
      <dgm:t>
        <a:bodyPr/>
        <a:lstStyle/>
        <a:p>
          <a:endParaRPr lang="pt-BR" sz="2400"/>
        </a:p>
      </dgm:t>
    </dgm:pt>
    <dgm:pt modelId="{F58456BD-1508-46CA-B180-4E842B31AC47}" type="sibTrans" cxnId="{D6B51968-37CC-433C-A9F1-96AE069FE7D8}">
      <dgm:prSet/>
      <dgm:spPr/>
      <dgm:t>
        <a:bodyPr/>
        <a:lstStyle/>
        <a:p>
          <a:endParaRPr lang="pt-BR" sz="2400"/>
        </a:p>
      </dgm:t>
    </dgm:pt>
    <dgm:pt modelId="{A2DC10C3-2DBD-423B-A5D4-27431BEC3B05}">
      <dgm:prSet phldrT="[Text]" custT="1"/>
      <dgm:spPr/>
      <dgm:t>
        <a:bodyPr/>
        <a:lstStyle/>
        <a:p>
          <a:r>
            <a:rPr lang="pt-BR" sz="2800" smtClean="0"/>
            <a:t>Pertencimento</a:t>
          </a:r>
        </a:p>
      </dgm:t>
    </dgm:pt>
    <dgm:pt modelId="{326AAE19-2CF7-4742-A5D2-D5DF15D523AF}" type="parTrans" cxnId="{C24652E9-625B-4C0E-84DC-84BD14827979}">
      <dgm:prSet/>
      <dgm:spPr/>
      <dgm:t>
        <a:bodyPr/>
        <a:lstStyle/>
        <a:p>
          <a:endParaRPr lang="pt-BR" sz="2400"/>
        </a:p>
      </dgm:t>
    </dgm:pt>
    <dgm:pt modelId="{9E896340-ABE0-403D-926F-B05EE9AF2C66}" type="sibTrans" cxnId="{C24652E9-625B-4C0E-84DC-84BD14827979}">
      <dgm:prSet/>
      <dgm:spPr/>
      <dgm:t>
        <a:bodyPr/>
        <a:lstStyle/>
        <a:p>
          <a:endParaRPr lang="pt-BR" sz="2400"/>
        </a:p>
      </dgm:t>
    </dgm:pt>
    <dgm:pt modelId="{E388804F-29F0-48D2-B594-478055BB3A5D}" type="pres">
      <dgm:prSet presAssocID="{5473093F-0CD0-4324-9CF2-4857DA1D41E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D9AFFB2F-49F9-423E-95F9-6679EA162812}" type="pres">
      <dgm:prSet presAssocID="{5473093F-0CD0-4324-9CF2-4857DA1D41E3}" presName="Name1" presStyleCnt="0"/>
      <dgm:spPr/>
    </dgm:pt>
    <dgm:pt modelId="{BC414013-8766-47FE-9AF1-A22AB02429AF}" type="pres">
      <dgm:prSet presAssocID="{5473093F-0CD0-4324-9CF2-4857DA1D41E3}" presName="cycle" presStyleCnt="0"/>
      <dgm:spPr/>
    </dgm:pt>
    <dgm:pt modelId="{3492935B-2F15-400F-8EA3-1DFA09F39A85}" type="pres">
      <dgm:prSet presAssocID="{5473093F-0CD0-4324-9CF2-4857DA1D41E3}" presName="srcNode" presStyleLbl="node1" presStyleIdx="0" presStyleCnt="7"/>
      <dgm:spPr/>
    </dgm:pt>
    <dgm:pt modelId="{0B837326-D885-421C-B2D0-43475F97D57E}" type="pres">
      <dgm:prSet presAssocID="{5473093F-0CD0-4324-9CF2-4857DA1D41E3}" presName="conn" presStyleLbl="parChTrans1D2" presStyleIdx="0" presStyleCnt="1"/>
      <dgm:spPr/>
      <dgm:t>
        <a:bodyPr/>
        <a:lstStyle/>
        <a:p>
          <a:endParaRPr lang="pt-BR"/>
        </a:p>
      </dgm:t>
    </dgm:pt>
    <dgm:pt modelId="{8715C7D9-68C3-4438-B1B4-EC775559881B}" type="pres">
      <dgm:prSet presAssocID="{5473093F-0CD0-4324-9CF2-4857DA1D41E3}" presName="extraNode" presStyleLbl="node1" presStyleIdx="0" presStyleCnt="7"/>
      <dgm:spPr/>
    </dgm:pt>
    <dgm:pt modelId="{EB99E34C-2B8C-49FD-9D9D-9575E791DEED}" type="pres">
      <dgm:prSet presAssocID="{5473093F-0CD0-4324-9CF2-4857DA1D41E3}" presName="dstNode" presStyleLbl="node1" presStyleIdx="0" presStyleCnt="7"/>
      <dgm:spPr/>
    </dgm:pt>
    <dgm:pt modelId="{2EA4020C-D107-486C-9E9A-92390BE06BA1}" type="pres">
      <dgm:prSet presAssocID="{5F9FFAB0-B01C-42CF-831C-6A24FD0BD87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78E574-4F67-419B-9A48-071F8D0FF61F}" type="pres">
      <dgm:prSet presAssocID="{5F9FFAB0-B01C-42CF-831C-6A24FD0BD87A}" presName="accent_1" presStyleCnt="0"/>
      <dgm:spPr/>
    </dgm:pt>
    <dgm:pt modelId="{ED72E033-0B49-4CD6-8278-10C2E85B4C72}" type="pres">
      <dgm:prSet presAssocID="{5F9FFAB0-B01C-42CF-831C-6A24FD0BD87A}" presName="accentRepeatNode" presStyleLbl="solidFgAcc1" presStyleIdx="0" presStyleCnt="7"/>
      <dgm:spPr/>
    </dgm:pt>
    <dgm:pt modelId="{7A396216-CBD6-4BFB-98E8-9DAE2F804E8D}" type="pres">
      <dgm:prSet presAssocID="{DD21CA02-9A88-48F0-9819-F27774103AF1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2F1300-EF74-409C-8EEA-8BE2A0C0C9A6}" type="pres">
      <dgm:prSet presAssocID="{DD21CA02-9A88-48F0-9819-F27774103AF1}" presName="accent_2" presStyleCnt="0"/>
      <dgm:spPr/>
    </dgm:pt>
    <dgm:pt modelId="{E0B2C6DE-B046-4E65-BEB1-3866DC0517D4}" type="pres">
      <dgm:prSet presAssocID="{DD21CA02-9A88-48F0-9819-F27774103AF1}" presName="accentRepeatNode" presStyleLbl="solidFgAcc1" presStyleIdx="1" presStyleCnt="7"/>
      <dgm:spPr/>
    </dgm:pt>
    <dgm:pt modelId="{31295A96-A3B1-45F0-B120-6BE268BD7FF7}" type="pres">
      <dgm:prSet presAssocID="{CE11D422-6C8A-4244-AC0C-41E55748C1CF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E0CCB9C-76C5-464A-B3E4-ED00516501F0}" type="pres">
      <dgm:prSet presAssocID="{CE11D422-6C8A-4244-AC0C-41E55748C1CF}" presName="accent_3" presStyleCnt="0"/>
      <dgm:spPr/>
    </dgm:pt>
    <dgm:pt modelId="{D3F2EA0C-0A3A-43FC-858B-CDBE2FF1F4DD}" type="pres">
      <dgm:prSet presAssocID="{CE11D422-6C8A-4244-AC0C-41E55748C1CF}" presName="accentRepeatNode" presStyleLbl="solidFgAcc1" presStyleIdx="2" presStyleCnt="7"/>
      <dgm:spPr/>
    </dgm:pt>
    <dgm:pt modelId="{CF497EE8-ED13-4CF0-BAB7-D2B98792984C}" type="pres">
      <dgm:prSet presAssocID="{0049A82E-3AF5-4730-A03E-A56ADC757B91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AA118D-9C99-4148-8126-065074851DF9}" type="pres">
      <dgm:prSet presAssocID="{0049A82E-3AF5-4730-A03E-A56ADC757B91}" presName="accent_4" presStyleCnt="0"/>
      <dgm:spPr/>
    </dgm:pt>
    <dgm:pt modelId="{CA2F8F80-9CF8-466F-A2D2-9E2E7DEB6448}" type="pres">
      <dgm:prSet presAssocID="{0049A82E-3AF5-4730-A03E-A56ADC757B91}" presName="accentRepeatNode" presStyleLbl="solidFgAcc1" presStyleIdx="3" presStyleCnt="7"/>
      <dgm:spPr/>
    </dgm:pt>
    <dgm:pt modelId="{951677A8-89CF-44F4-9668-9DDA06375EEB}" type="pres">
      <dgm:prSet presAssocID="{9B65A427-BEB9-417E-BBDB-CD92C3CB0AE3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00971B-B025-4F57-A155-9F3AE60D8A74}" type="pres">
      <dgm:prSet presAssocID="{9B65A427-BEB9-417E-BBDB-CD92C3CB0AE3}" presName="accent_5" presStyleCnt="0"/>
      <dgm:spPr/>
    </dgm:pt>
    <dgm:pt modelId="{8FDDC370-021B-4F9D-B3F3-A5796EE07D60}" type="pres">
      <dgm:prSet presAssocID="{9B65A427-BEB9-417E-BBDB-CD92C3CB0AE3}" presName="accentRepeatNode" presStyleLbl="solidFgAcc1" presStyleIdx="4" presStyleCnt="7"/>
      <dgm:spPr/>
    </dgm:pt>
    <dgm:pt modelId="{7E2464EF-C722-42DD-85FA-239FECA99F2B}" type="pres">
      <dgm:prSet presAssocID="{93A02C3F-3DD6-4EB8-9559-50413ADFCF23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81DFA3F-7E41-41D7-8D51-32C4E57A42FD}" type="pres">
      <dgm:prSet presAssocID="{93A02C3F-3DD6-4EB8-9559-50413ADFCF23}" presName="accent_6" presStyleCnt="0"/>
      <dgm:spPr/>
    </dgm:pt>
    <dgm:pt modelId="{BB3D0E7C-EC86-4F63-AB43-FBF02F4A9B54}" type="pres">
      <dgm:prSet presAssocID="{93A02C3F-3DD6-4EB8-9559-50413ADFCF23}" presName="accentRepeatNode" presStyleLbl="solidFgAcc1" presStyleIdx="5" presStyleCnt="7"/>
      <dgm:spPr/>
    </dgm:pt>
    <dgm:pt modelId="{6F44B731-6DF8-48B0-954A-9B0CD751AE4B}" type="pres">
      <dgm:prSet presAssocID="{A2DC10C3-2DBD-423B-A5D4-27431BEC3B05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85299B4-6960-4932-A4C3-8744C3768B04}" type="pres">
      <dgm:prSet presAssocID="{A2DC10C3-2DBD-423B-A5D4-27431BEC3B05}" presName="accent_7" presStyleCnt="0"/>
      <dgm:spPr/>
    </dgm:pt>
    <dgm:pt modelId="{8A756EB8-7D93-448C-9DC4-9D62468D9D94}" type="pres">
      <dgm:prSet presAssocID="{A2DC10C3-2DBD-423B-A5D4-27431BEC3B05}" presName="accentRepeatNode" presStyleLbl="solidFgAcc1" presStyleIdx="6" presStyleCnt="7"/>
      <dgm:spPr/>
    </dgm:pt>
  </dgm:ptLst>
  <dgm:cxnLst>
    <dgm:cxn modelId="{47775587-0CEA-4274-A7F0-58897475C441}" type="presOf" srcId="{9B65A427-BEB9-417E-BBDB-CD92C3CB0AE3}" destId="{951677A8-89CF-44F4-9668-9DDA06375EEB}" srcOrd="0" destOrd="0" presId="urn:microsoft.com/office/officeart/2008/layout/VerticalCurvedList"/>
    <dgm:cxn modelId="{4221B5E3-39D5-4031-A713-1EFA7B9901E9}" type="presOf" srcId="{DD21CA02-9A88-48F0-9819-F27774103AF1}" destId="{7A396216-CBD6-4BFB-98E8-9DAE2F804E8D}" srcOrd="0" destOrd="0" presId="urn:microsoft.com/office/officeart/2008/layout/VerticalCurvedList"/>
    <dgm:cxn modelId="{65357E4D-3FF3-4BAF-81F6-0A16675E4BC3}" type="presOf" srcId="{93A02C3F-3DD6-4EB8-9559-50413ADFCF23}" destId="{7E2464EF-C722-42DD-85FA-239FECA99F2B}" srcOrd="0" destOrd="0" presId="urn:microsoft.com/office/officeart/2008/layout/VerticalCurvedList"/>
    <dgm:cxn modelId="{D6B51968-37CC-433C-A9F1-96AE069FE7D8}" srcId="{5473093F-0CD0-4324-9CF2-4857DA1D41E3}" destId="{93A02C3F-3DD6-4EB8-9559-50413ADFCF23}" srcOrd="5" destOrd="0" parTransId="{C50B0415-7E1A-4F92-9475-F7B1CB7153D8}" sibTransId="{F58456BD-1508-46CA-B180-4E842B31AC47}"/>
    <dgm:cxn modelId="{C24652E9-625B-4C0E-84DC-84BD14827979}" srcId="{5473093F-0CD0-4324-9CF2-4857DA1D41E3}" destId="{A2DC10C3-2DBD-423B-A5D4-27431BEC3B05}" srcOrd="6" destOrd="0" parTransId="{326AAE19-2CF7-4742-A5D2-D5DF15D523AF}" sibTransId="{9E896340-ABE0-403D-926F-B05EE9AF2C66}"/>
    <dgm:cxn modelId="{A821C3EB-B51A-41B1-A591-CA186C72B252}" type="presOf" srcId="{5473093F-0CD0-4324-9CF2-4857DA1D41E3}" destId="{E388804F-29F0-48D2-B594-478055BB3A5D}" srcOrd="0" destOrd="0" presId="urn:microsoft.com/office/officeart/2008/layout/VerticalCurvedList"/>
    <dgm:cxn modelId="{4E4E87D7-1305-4D01-BDE7-35ADA1970CB8}" type="presOf" srcId="{A2DC10C3-2DBD-423B-A5D4-27431BEC3B05}" destId="{6F44B731-6DF8-48B0-954A-9B0CD751AE4B}" srcOrd="0" destOrd="0" presId="urn:microsoft.com/office/officeart/2008/layout/VerticalCurvedList"/>
    <dgm:cxn modelId="{D82447C1-DF82-4FBC-9F35-D5986A91A15C}" srcId="{5473093F-0CD0-4324-9CF2-4857DA1D41E3}" destId="{CE11D422-6C8A-4244-AC0C-41E55748C1CF}" srcOrd="2" destOrd="0" parTransId="{710E919C-8FC3-46D8-BC3B-2FE8C0A0F518}" sibTransId="{1F4996AE-5DAF-4D97-AC2D-9BE6B4F3AE2B}"/>
    <dgm:cxn modelId="{30E96070-AE79-49C9-A3B7-AC095D709269}" srcId="{5473093F-0CD0-4324-9CF2-4857DA1D41E3}" destId="{0049A82E-3AF5-4730-A03E-A56ADC757B91}" srcOrd="3" destOrd="0" parTransId="{AB660F22-563C-4C5B-8E4D-E64F302D0C8A}" sibTransId="{480750E2-5545-4B66-82EB-8A4DFCC4FE8D}"/>
    <dgm:cxn modelId="{1B86F802-64D5-4969-84C2-2C68BE2BC37A}" srcId="{5473093F-0CD0-4324-9CF2-4857DA1D41E3}" destId="{DD21CA02-9A88-48F0-9819-F27774103AF1}" srcOrd="1" destOrd="0" parTransId="{9DE084B2-0F3B-4060-8C5E-5A7595C9E9F9}" sibTransId="{4C2D2900-9724-485D-B0B2-A2554E73BC0B}"/>
    <dgm:cxn modelId="{C53E47CD-9A70-483B-80DD-36BCC5BD5E5F}" type="presOf" srcId="{ED6EE614-C7D5-427B-9982-D759044EDB31}" destId="{0B837326-D885-421C-B2D0-43475F97D57E}" srcOrd="0" destOrd="0" presId="urn:microsoft.com/office/officeart/2008/layout/VerticalCurvedList"/>
    <dgm:cxn modelId="{57B02941-112F-4F7E-BF72-29B2B4B544F0}" type="presOf" srcId="{5F9FFAB0-B01C-42CF-831C-6A24FD0BD87A}" destId="{2EA4020C-D107-486C-9E9A-92390BE06BA1}" srcOrd="0" destOrd="0" presId="urn:microsoft.com/office/officeart/2008/layout/VerticalCurvedList"/>
    <dgm:cxn modelId="{E099EE3B-B070-4E15-B1EF-296A8CC1F7FD}" type="presOf" srcId="{CE11D422-6C8A-4244-AC0C-41E55748C1CF}" destId="{31295A96-A3B1-45F0-B120-6BE268BD7FF7}" srcOrd="0" destOrd="0" presId="urn:microsoft.com/office/officeart/2008/layout/VerticalCurvedList"/>
    <dgm:cxn modelId="{617EC8FE-2C86-41A3-9859-E452C60FA020}" srcId="{5473093F-0CD0-4324-9CF2-4857DA1D41E3}" destId="{9B65A427-BEB9-417E-BBDB-CD92C3CB0AE3}" srcOrd="4" destOrd="0" parTransId="{6C99E515-D6BA-4FD7-A492-13C5CB9F7C9B}" sibTransId="{3B735C1C-33A0-4DFC-804C-5FEFF7F7DF89}"/>
    <dgm:cxn modelId="{331C85DE-66BF-407D-A1E4-14C8624324DF}" srcId="{5473093F-0CD0-4324-9CF2-4857DA1D41E3}" destId="{5F9FFAB0-B01C-42CF-831C-6A24FD0BD87A}" srcOrd="0" destOrd="0" parTransId="{7296D0E7-7185-4328-B0ED-B6FF9DEE504E}" sibTransId="{ED6EE614-C7D5-427B-9982-D759044EDB31}"/>
    <dgm:cxn modelId="{757F603B-EB4F-452C-A4F8-AC041D982FCC}" type="presOf" srcId="{0049A82E-3AF5-4730-A03E-A56ADC757B91}" destId="{CF497EE8-ED13-4CF0-BAB7-D2B98792984C}" srcOrd="0" destOrd="0" presId="urn:microsoft.com/office/officeart/2008/layout/VerticalCurvedList"/>
    <dgm:cxn modelId="{FD9ED7BD-CB15-4758-938A-E343ACB47190}" type="presParOf" srcId="{E388804F-29F0-48D2-B594-478055BB3A5D}" destId="{D9AFFB2F-49F9-423E-95F9-6679EA162812}" srcOrd="0" destOrd="0" presId="urn:microsoft.com/office/officeart/2008/layout/VerticalCurvedList"/>
    <dgm:cxn modelId="{74B2CD73-63EF-4767-B340-E67712DF8FE0}" type="presParOf" srcId="{D9AFFB2F-49F9-423E-95F9-6679EA162812}" destId="{BC414013-8766-47FE-9AF1-A22AB02429AF}" srcOrd="0" destOrd="0" presId="urn:microsoft.com/office/officeart/2008/layout/VerticalCurvedList"/>
    <dgm:cxn modelId="{4FD512C9-5BCA-4FEA-8E2A-C3634265B705}" type="presParOf" srcId="{BC414013-8766-47FE-9AF1-A22AB02429AF}" destId="{3492935B-2F15-400F-8EA3-1DFA09F39A85}" srcOrd="0" destOrd="0" presId="urn:microsoft.com/office/officeart/2008/layout/VerticalCurvedList"/>
    <dgm:cxn modelId="{B5F561C6-208B-4485-9E91-A45DC1544317}" type="presParOf" srcId="{BC414013-8766-47FE-9AF1-A22AB02429AF}" destId="{0B837326-D885-421C-B2D0-43475F97D57E}" srcOrd="1" destOrd="0" presId="urn:microsoft.com/office/officeart/2008/layout/VerticalCurvedList"/>
    <dgm:cxn modelId="{3BA5A274-5081-490C-AC36-B1846E70DB1A}" type="presParOf" srcId="{BC414013-8766-47FE-9AF1-A22AB02429AF}" destId="{8715C7D9-68C3-4438-B1B4-EC775559881B}" srcOrd="2" destOrd="0" presId="urn:microsoft.com/office/officeart/2008/layout/VerticalCurvedList"/>
    <dgm:cxn modelId="{82B30BA6-A57B-4160-A663-A4E18D88650F}" type="presParOf" srcId="{BC414013-8766-47FE-9AF1-A22AB02429AF}" destId="{EB99E34C-2B8C-49FD-9D9D-9575E791DEED}" srcOrd="3" destOrd="0" presId="urn:microsoft.com/office/officeart/2008/layout/VerticalCurvedList"/>
    <dgm:cxn modelId="{F7536D22-A588-4155-BA5D-5499643E591F}" type="presParOf" srcId="{D9AFFB2F-49F9-423E-95F9-6679EA162812}" destId="{2EA4020C-D107-486C-9E9A-92390BE06BA1}" srcOrd="1" destOrd="0" presId="urn:microsoft.com/office/officeart/2008/layout/VerticalCurvedList"/>
    <dgm:cxn modelId="{38F442ED-CA3F-4094-BA04-87D2B8E71D43}" type="presParOf" srcId="{D9AFFB2F-49F9-423E-95F9-6679EA162812}" destId="{E978E574-4F67-419B-9A48-071F8D0FF61F}" srcOrd="2" destOrd="0" presId="urn:microsoft.com/office/officeart/2008/layout/VerticalCurvedList"/>
    <dgm:cxn modelId="{18F98BB2-E497-4102-A1C7-2176B4B31F1E}" type="presParOf" srcId="{E978E574-4F67-419B-9A48-071F8D0FF61F}" destId="{ED72E033-0B49-4CD6-8278-10C2E85B4C72}" srcOrd="0" destOrd="0" presId="urn:microsoft.com/office/officeart/2008/layout/VerticalCurvedList"/>
    <dgm:cxn modelId="{9CE8D388-68EA-4D8A-957D-CBCC5A584E1B}" type="presParOf" srcId="{D9AFFB2F-49F9-423E-95F9-6679EA162812}" destId="{7A396216-CBD6-4BFB-98E8-9DAE2F804E8D}" srcOrd="3" destOrd="0" presId="urn:microsoft.com/office/officeart/2008/layout/VerticalCurvedList"/>
    <dgm:cxn modelId="{A3A98E2B-F4D6-4F2A-A94A-85ED93AD4FFF}" type="presParOf" srcId="{D9AFFB2F-49F9-423E-95F9-6679EA162812}" destId="{462F1300-EF74-409C-8EEA-8BE2A0C0C9A6}" srcOrd="4" destOrd="0" presId="urn:microsoft.com/office/officeart/2008/layout/VerticalCurvedList"/>
    <dgm:cxn modelId="{97117F60-A761-400C-AB54-EFEFE1EE04B3}" type="presParOf" srcId="{462F1300-EF74-409C-8EEA-8BE2A0C0C9A6}" destId="{E0B2C6DE-B046-4E65-BEB1-3866DC0517D4}" srcOrd="0" destOrd="0" presId="urn:microsoft.com/office/officeart/2008/layout/VerticalCurvedList"/>
    <dgm:cxn modelId="{F69571FC-9DBC-4F4F-A4B6-FBE06386C5C8}" type="presParOf" srcId="{D9AFFB2F-49F9-423E-95F9-6679EA162812}" destId="{31295A96-A3B1-45F0-B120-6BE268BD7FF7}" srcOrd="5" destOrd="0" presId="urn:microsoft.com/office/officeart/2008/layout/VerticalCurvedList"/>
    <dgm:cxn modelId="{693D70CC-B29A-4517-8F65-5CC568BAB0EF}" type="presParOf" srcId="{D9AFFB2F-49F9-423E-95F9-6679EA162812}" destId="{EE0CCB9C-76C5-464A-B3E4-ED00516501F0}" srcOrd="6" destOrd="0" presId="urn:microsoft.com/office/officeart/2008/layout/VerticalCurvedList"/>
    <dgm:cxn modelId="{BD49F5D8-BB78-4B4F-9DA7-3CAEF2E3CCAC}" type="presParOf" srcId="{EE0CCB9C-76C5-464A-B3E4-ED00516501F0}" destId="{D3F2EA0C-0A3A-43FC-858B-CDBE2FF1F4DD}" srcOrd="0" destOrd="0" presId="urn:microsoft.com/office/officeart/2008/layout/VerticalCurvedList"/>
    <dgm:cxn modelId="{D7C34ED4-07E3-4375-ACD8-FEBA40EC5968}" type="presParOf" srcId="{D9AFFB2F-49F9-423E-95F9-6679EA162812}" destId="{CF497EE8-ED13-4CF0-BAB7-D2B98792984C}" srcOrd="7" destOrd="0" presId="urn:microsoft.com/office/officeart/2008/layout/VerticalCurvedList"/>
    <dgm:cxn modelId="{26D77432-CC70-4EAB-AF03-E27ECB466926}" type="presParOf" srcId="{D9AFFB2F-49F9-423E-95F9-6679EA162812}" destId="{A5AA118D-9C99-4148-8126-065074851DF9}" srcOrd="8" destOrd="0" presId="urn:microsoft.com/office/officeart/2008/layout/VerticalCurvedList"/>
    <dgm:cxn modelId="{7F21EF93-D059-4F70-BD85-345471C460C5}" type="presParOf" srcId="{A5AA118D-9C99-4148-8126-065074851DF9}" destId="{CA2F8F80-9CF8-466F-A2D2-9E2E7DEB6448}" srcOrd="0" destOrd="0" presId="urn:microsoft.com/office/officeart/2008/layout/VerticalCurvedList"/>
    <dgm:cxn modelId="{B77A1920-FD85-44A0-8FC6-AF4E944EB471}" type="presParOf" srcId="{D9AFFB2F-49F9-423E-95F9-6679EA162812}" destId="{951677A8-89CF-44F4-9668-9DDA06375EEB}" srcOrd="9" destOrd="0" presId="urn:microsoft.com/office/officeart/2008/layout/VerticalCurvedList"/>
    <dgm:cxn modelId="{3B871AD9-31A3-47E8-B235-5B70919E8253}" type="presParOf" srcId="{D9AFFB2F-49F9-423E-95F9-6679EA162812}" destId="{3000971B-B025-4F57-A155-9F3AE60D8A74}" srcOrd="10" destOrd="0" presId="urn:microsoft.com/office/officeart/2008/layout/VerticalCurvedList"/>
    <dgm:cxn modelId="{83F3B330-0F56-4F8A-BD54-96FD4D96CFB9}" type="presParOf" srcId="{3000971B-B025-4F57-A155-9F3AE60D8A74}" destId="{8FDDC370-021B-4F9D-B3F3-A5796EE07D60}" srcOrd="0" destOrd="0" presId="urn:microsoft.com/office/officeart/2008/layout/VerticalCurvedList"/>
    <dgm:cxn modelId="{D3FB3B93-23D8-4AAC-96EA-16636EA1DC8E}" type="presParOf" srcId="{D9AFFB2F-49F9-423E-95F9-6679EA162812}" destId="{7E2464EF-C722-42DD-85FA-239FECA99F2B}" srcOrd="11" destOrd="0" presId="urn:microsoft.com/office/officeart/2008/layout/VerticalCurvedList"/>
    <dgm:cxn modelId="{B74E6B07-BBE9-4C93-A618-0D4BB0B0EBA5}" type="presParOf" srcId="{D9AFFB2F-49F9-423E-95F9-6679EA162812}" destId="{481DFA3F-7E41-41D7-8D51-32C4E57A42FD}" srcOrd="12" destOrd="0" presId="urn:microsoft.com/office/officeart/2008/layout/VerticalCurvedList"/>
    <dgm:cxn modelId="{69A1E1BE-C187-4E09-8332-E9248AA95793}" type="presParOf" srcId="{481DFA3F-7E41-41D7-8D51-32C4E57A42FD}" destId="{BB3D0E7C-EC86-4F63-AB43-FBF02F4A9B54}" srcOrd="0" destOrd="0" presId="urn:microsoft.com/office/officeart/2008/layout/VerticalCurvedList"/>
    <dgm:cxn modelId="{803B78AD-052D-47F4-BAB3-4F8B3A7DB188}" type="presParOf" srcId="{D9AFFB2F-49F9-423E-95F9-6679EA162812}" destId="{6F44B731-6DF8-48B0-954A-9B0CD751AE4B}" srcOrd="13" destOrd="0" presId="urn:microsoft.com/office/officeart/2008/layout/VerticalCurvedList"/>
    <dgm:cxn modelId="{4A381693-0E66-487A-97DA-682D748EBCC2}" type="presParOf" srcId="{D9AFFB2F-49F9-423E-95F9-6679EA162812}" destId="{185299B4-6960-4932-A4C3-8744C3768B04}" srcOrd="14" destOrd="0" presId="urn:microsoft.com/office/officeart/2008/layout/VerticalCurvedList"/>
    <dgm:cxn modelId="{522DA58E-3F8D-4DC5-B46A-152314994D22}" type="presParOf" srcId="{185299B4-6960-4932-A4C3-8744C3768B04}" destId="{8A756EB8-7D93-448C-9DC4-9D62468D9D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3391D523-A2DD-4030-B438-1C796A426A5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819F616-53F6-45A9-A2B2-5700E179E4A7}">
      <dgm:prSet phldrT="[Text]" custT="1"/>
      <dgm:spPr/>
      <dgm:t>
        <a:bodyPr/>
        <a:lstStyle/>
        <a:p>
          <a:r>
            <a:rPr lang="pt-BR" sz="2400" b="1" smtClean="0"/>
            <a:t>Identificar problemas e necessidades</a:t>
          </a:r>
        </a:p>
      </dgm:t>
    </dgm:pt>
    <dgm:pt modelId="{D4535A24-AE39-43EF-94D4-D655B249DBBB}" type="parTrans" cxnId="{9B4F6A56-0FF1-4E88-BAC9-D9589FEDFB70}">
      <dgm:prSet/>
      <dgm:spPr/>
      <dgm:t>
        <a:bodyPr/>
        <a:lstStyle/>
        <a:p>
          <a:endParaRPr lang="pt-BR" sz="1800" b="1"/>
        </a:p>
      </dgm:t>
    </dgm:pt>
    <dgm:pt modelId="{F81635F7-6350-47D7-A93C-58C7AF62746C}" type="sibTrans" cxnId="{9B4F6A56-0FF1-4E88-BAC9-D9589FEDFB70}">
      <dgm:prSet/>
      <dgm:spPr/>
      <dgm:t>
        <a:bodyPr/>
        <a:lstStyle/>
        <a:p>
          <a:endParaRPr lang="pt-BR" sz="1800" b="1"/>
        </a:p>
      </dgm:t>
    </dgm:pt>
    <dgm:pt modelId="{275CDA21-E4A6-4B5E-A6D3-F1666618F5D4}">
      <dgm:prSet phldrT="[Text]" custT="1"/>
      <dgm:spPr/>
      <dgm:t>
        <a:bodyPr/>
        <a:lstStyle/>
        <a:p>
          <a:r>
            <a:rPr lang="pt-BR" sz="2400" b="1" smtClean="0"/>
            <a:t>Facilitar seleção e definição de prioridades</a:t>
          </a:r>
        </a:p>
      </dgm:t>
    </dgm:pt>
    <dgm:pt modelId="{077964BD-BF52-45C3-842B-81D2AAF4D356}" type="parTrans" cxnId="{2B3D2467-3678-493C-B9EA-0EC2DF714B76}">
      <dgm:prSet/>
      <dgm:spPr/>
      <dgm:t>
        <a:bodyPr/>
        <a:lstStyle/>
        <a:p>
          <a:endParaRPr lang="pt-BR" sz="1800" b="1"/>
        </a:p>
      </dgm:t>
    </dgm:pt>
    <dgm:pt modelId="{C1068285-47E3-461E-B5FA-55A1D8E9147D}" type="sibTrans" cxnId="{2B3D2467-3678-493C-B9EA-0EC2DF714B76}">
      <dgm:prSet/>
      <dgm:spPr/>
      <dgm:t>
        <a:bodyPr/>
        <a:lstStyle/>
        <a:p>
          <a:endParaRPr lang="pt-BR" sz="1800" b="1"/>
        </a:p>
      </dgm:t>
    </dgm:pt>
    <dgm:pt modelId="{5EBAFA4D-A348-4168-A78B-E4BABDEF2116}">
      <dgm:prSet phldrT="[Text]" custT="1"/>
      <dgm:spPr/>
      <dgm:t>
        <a:bodyPr/>
        <a:lstStyle/>
        <a:p>
          <a:r>
            <a:rPr lang="pt-BR" sz="2400" b="1" smtClean="0"/>
            <a:t>Planejar e executar (o planejado) com efetividade</a:t>
          </a:r>
        </a:p>
      </dgm:t>
    </dgm:pt>
    <dgm:pt modelId="{2F69E13F-476A-4127-836D-962AEFD4C1F8}" type="parTrans" cxnId="{A864CE0A-B0B1-4858-83FF-EE31249E21E7}">
      <dgm:prSet/>
      <dgm:spPr/>
      <dgm:t>
        <a:bodyPr/>
        <a:lstStyle/>
        <a:p>
          <a:endParaRPr lang="pt-BR" sz="1800" b="1"/>
        </a:p>
      </dgm:t>
    </dgm:pt>
    <dgm:pt modelId="{361FC42C-4B48-4F0D-B601-48DD73348615}" type="sibTrans" cxnId="{A864CE0A-B0B1-4858-83FF-EE31249E21E7}">
      <dgm:prSet/>
      <dgm:spPr/>
      <dgm:t>
        <a:bodyPr/>
        <a:lstStyle/>
        <a:p>
          <a:endParaRPr lang="pt-BR" sz="1800" b="1"/>
        </a:p>
      </dgm:t>
    </dgm:pt>
    <dgm:pt modelId="{CBA43B5B-855C-4B04-8607-56B7843E8CA4}">
      <dgm:prSet phldrT="[Text]" custT="1"/>
      <dgm:spPr/>
      <dgm:t>
        <a:bodyPr/>
        <a:lstStyle/>
        <a:p>
          <a:r>
            <a:rPr lang="pt-BR" sz="2400" b="1" smtClean="0"/>
            <a:t>Acompanhar e avaliar a execução (do planejado)</a:t>
          </a:r>
        </a:p>
      </dgm:t>
    </dgm:pt>
    <dgm:pt modelId="{CD2D693D-1E4E-46B1-B209-FEF01CF323F8}" type="parTrans" cxnId="{D4EDA080-A428-4345-9E64-C01BEBF56999}">
      <dgm:prSet/>
      <dgm:spPr/>
      <dgm:t>
        <a:bodyPr/>
        <a:lstStyle/>
        <a:p>
          <a:endParaRPr lang="pt-BR" sz="1800" b="1"/>
        </a:p>
      </dgm:t>
    </dgm:pt>
    <dgm:pt modelId="{8F0323E9-288F-4042-AA94-C17B494CD086}" type="sibTrans" cxnId="{D4EDA080-A428-4345-9E64-C01BEBF56999}">
      <dgm:prSet/>
      <dgm:spPr/>
      <dgm:t>
        <a:bodyPr/>
        <a:lstStyle/>
        <a:p>
          <a:endParaRPr lang="pt-BR" sz="1800" b="1"/>
        </a:p>
      </dgm:t>
    </dgm:pt>
    <dgm:pt modelId="{C770594F-2B1E-451E-87D8-C82E7F3657DE}" type="pres">
      <dgm:prSet presAssocID="{3391D523-A2DD-4030-B438-1C796A426A5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4E90CF1A-4B30-4AFD-B5D2-65D535F358A1}" type="pres">
      <dgm:prSet presAssocID="{3391D523-A2DD-4030-B438-1C796A426A56}" presName="Name1" presStyleCnt="0"/>
      <dgm:spPr/>
    </dgm:pt>
    <dgm:pt modelId="{A7A9DC3B-76A8-44C6-9254-5F0EFC5DC9FA}" type="pres">
      <dgm:prSet presAssocID="{3391D523-A2DD-4030-B438-1C796A426A56}" presName="cycle" presStyleCnt="0"/>
      <dgm:spPr/>
    </dgm:pt>
    <dgm:pt modelId="{E5685183-FF64-4F2C-83E4-DE9EEA35CB40}" type="pres">
      <dgm:prSet presAssocID="{3391D523-A2DD-4030-B438-1C796A426A56}" presName="srcNode" presStyleLbl="node1" presStyleIdx="0" presStyleCnt="4"/>
      <dgm:spPr/>
    </dgm:pt>
    <dgm:pt modelId="{17064609-EBE6-44AB-BC08-E9E5C2A8B03E}" type="pres">
      <dgm:prSet presAssocID="{3391D523-A2DD-4030-B438-1C796A426A56}" presName="conn" presStyleLbl="parChTrans1D2" presStyleIdx="0" presStyleCnt="1"/>
      <dgm:spPr/>
      <dgm:t>
        <a:bodyPr/>
        <a:lstStyle/>
        <a:p>
          <a:endParaRPr lang="pt-BR"/>
        </a:p>
      </dgm:t>
    </dgm:pt>
    <dgm:pt modelId="{9BF048D4-BB89-44B0-A77A-D3A5E94E7849}" type="pres">
      <dgm:prSet presAssocID="{3391D523-A2DD-4030-B438-1C796A426A56}" presName="extraNode" presStyleLbl="node1" presStyleIdx="0" presStyleCnt="4"/>
      <dgm:spPr/>
    </dgm:pt>
    <dgm:pt modelId="{48E8B932-9C50-48B3-93D3-B699D9803087}" type="pres">
      <dgm:prSet presAssocID="{3391D523-A2DD-4030-B438-1C796A426A56}" presName="dstNode" presStyleLbl="node1" presStyleIdx="0" presStyleCnt="4"/>
      <dgm:spPr/>
    </dgm:pt>
    <dgm:pt modelId="{E9BCF319-8C34-4758-A4E7-9748A5A8C2B8}" type="pres">
      <dgm:prSet presAssocID="{E819F616-53F6-45A9-A2B2-5700E179E4A7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4F8EEB-F736-4E6A-9797-27427BFB9280}" type="pres">
      <dgm:prSet presAssocID="{E819F616-53F6-45A9-A2B2-5700E179E4A7}" presName="accent_1" presStyleCnt="0"/>
      <dgm:spPr/>
    </dgm:pt>
    <dgm:pt modelId="{B34809BC-EEDC-4F25-A61E-122B75ED7FF9}" type="pres">
      <dgm:prSet presAssocID="{E819F616-53F6-45A9-A2B2-5700E179E4A7}" presName="accentRepeatNode" presStyleLbl="solidFgAcc1" presStyleIdx="0" presStyleCnt="4"/>
      <dgm:spPr/>
    </dgm:pt>
    <dgm:pt modelId="{345C9B36-E766-40B3-B4BB-00E3B5061522}" type="pres">
      <dgm:prSet presAssocID="{275CDA21-E4A6-4B5E-A6D3-F1666618F5D4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C426D5B-CF61-470A-809E-57739BF81FA6}" type="pres">
      <dgm:prSet presAssocID="{275CDA21-E4A6-4B5E-A6D3-F1666618F5D4}" presName="accent_2" presStyleCnt="0"/>
      <dgm:spPr/>
    </dgm:pt>
    <dgm:pt modelId="{EF55222C-36D7-4F87-BDD0-A17166CE030D}" type="pres">
      <dgm:prSet presAssocID="{275CDA21-E4A6-4B5E-A6D3-F1666618F5D4}" presName="accentRepeatNode" presStyleLbl="solidFgAcc1" presStyleIdx="1" presStyleCnt="4"/>
      <dgm:spPr/>
    </dgm:pt>
    <dgm:pt modelId="{4B2ED071-5EC3-4B0B-A786-54E089E58765}" type="pres">
      <dgm:prSet presAssocID="{5EBAFA4D-A348-4168-A78B-E4BABDEF211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7E4903-9C15-4F8B-A168-74D0DDAB5256}" type="pres">
      <dgm:prSet presAssocID="{5EBAFA4D-A348-4168-A78B-E4BABDEF2116}" presName="accent_3" presStyleCnt="0"/>
      <dgm:spPr/>
    </dgm:pt>
    <dgm:pt modelId="{D4AA7787-FCA1-4C9C-B5BB-F34165F8311B}" type="pres">
      <dgm:prSet presAssocID="{5EBAFA4D-A348-4168-A78B-E4BABDEF2116}" presName="accentRepeatNode" presStyleLbl="solidFgAcc1" presStyleIdx="2" presStyleCnt="4"/>
      <dgm:spPr/>
    </dgm:pt>
    <dgm:pt modelId="{041F49B0-FC54-4A31-BDF3-90CE009FABFE}" type="pres">
      <dgm:prSet presAssocID="{CBA43B5B-855C-4B04-8607-56B7843E8CA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0BD0556-82CD-4E53-82C4-76C79F7156B5}" type="pres">
      <dgm:prSet presAssocID="{CBA43B5B-855C-4B04-8607-56B7843E8CA4}" presName="accent_4" presStyleCnt="0"/>
      <dgm:spPr/>
    </dgm:pt>
    <dgm:pt modelId="{87A37BFE-2D5E-4BEC-B225-32E3EE01E721}" type="pres">
      <dgm:prSet presAssocID="{CBA43B5B-855C-4B04-8607-56B7843E8CA4}" presName="accentRepeatNode" presStyleLbl="solidFgAcc1" presStyleIdx="3" presStyleCnt="4"/>
      <dgm:spPr/>
    </dgm:pt>
  </dgm:ptLst>
  <dgm:cxnLst>
    <dgm:cxn modelId="{D4EDA080-A428-4345-9E64-C01BEBF56999}" srcId="{3391D523-A2DD-4030-B438-1C796A426A56}" destId="{CBA43B5B-855C-4B04-8607-56B7843E8CA4}" srcOrd="3" destOrd="0" parTransId="{CD2D693D-1E4E-46B1-B209-FEF01CF323F8}" sibTransId="{8F0323E9-288F-4042-AA94-C17B494CD086}"/>
    <dgm:cxn modelId="{12239FDF-E6F4-4733-BA1A-4C53065AF17A}" type="presOf" srcId="{E819F616-53F6-45A9-A2B2-5700E179E4A7}" destId="{E9BCF319-8C34-4758-A4E7-9748A5A8C2B8}" srcOrd="0" destOrd="0" presId="urn:microsoft.com/office/officeart/2008/layout/VerticalCurvedList"/>
    <dgm:cxn modelId="{9B4F6A56-0FF1-4E88-BAC9-D9589FEDFB70}" srcId="{3391D523-A2DD-4030-B438-1C796A426A56}" destId="{E819F616-53F6-45A9-A2B2-5700E179E4A7}" srcOrd="0" destOrd="0" parTransId="{D4535A24-AE39-43EF-94D4-D655B249DBBB}" sibTransId="{F81635F7-6350-47D7-A93C-58C7AF62746C}"/>
    <dgm:cxn modelId="{1CB5A773-D30B-406E-858A-0E88E11205BC}" type="presOf" srcId="{CBA43B5B-855C-4B04-8607-56B7843E8CA4}" destId="{041F49B0-FC54-4A31-BDF3-90CE009FABFE}" srcOrd="0" destOrd="0" presId="urn:microsoft.com/office/officeart/2008/layout/VerticalCurvedList"/>
    <dgm:cxn modelId="{520F834B-3202-4E06-894E-97C969D30C01}" type="presOf" srcId="{275CDA21-E4A6-4B5E-A6D3-F1666618F5D4}" destId="{345C9B36-E766-40B3-B4BB-00E3B5061522}" srcOrd="0" destOrd="0" presId="urn:microsoft.com/office/officeart/2008/layout/VerticalCurvedList"/>
    <dgm:cxn modelId="{2B3D2467-3678-493C-B9EA-0EC2DF714B76}" srcId="{3391D523-A2DD-4030-B438-1C796A426A56}" destId="{275CDA21-E4A6-4B5E-A6D3-F1666618F5D4}" srcOrd="1" destOrd="0" parTransId="{077964BD-BF52-45C3-842B-81D2AAF4D356}" sibTransId="{C1068285-47E3-461E-B5FA-55A1D8E9147D}"/>
    <dgm:cxn modelId="{819CB779-6990-40BE-B4C4-7AF3146DB8B2}" type="presOf" srcId="{F81635F7-6350-47D7-A93C-58C7AF62746C}" destId="{17064609-EBE6-44AB-BC08-E9E5C2A8B03E}" srcOrd="0" destOrd="0" presId="urn:microsoft.com/office/officeart/2008/layout/VerticalCurvedList"/>
    <dgm:cxn modelId="{A864CE0A-B0B1-4858-83FF-EE31249E21E7}" srcId="{3391D523-A2DD-4030-B438-1C796A426A56}" destId="{5EBAFA4D-A348-4168-A78B-E4BABDEF2116}" srcOrd="2" destOrd="0" parTransId="{2F69E13F-476A-4127-836D-962AEFD4C1F8}" sibTransId="{361FC42C-4B48-4F0D-B601-48DD73348615}"/>
    <dgm:cxn modelId="{14C11CD2-D13E-4B31-B265-1B615C5ED279}" type="presOf" srcId="{5EBAFA4D-A348-4168-A78B-E4BABDEF2116}" destId="{4B2ED071-5EC3-4B0B-A786-54E089E58765}" srcOrd="0" destOrd="0" presId="urn:microsoft.com/office/officeart/2008/layout/VerticalCurvedList"/>
    <dgm:cxn modelId="{687276CB-E10F-43D6-96F2-E8C1288B957F}" type="presOf" srcId="{3391D523-A2DD-4030-B438-1C796A426A56}" destId="{C770594F-2B1E-451E-87D8-C82E7F3657DE}" srcOrd="0" destOrd="0" presId="urn:microsoft.com/office/officeart/2008/layout/VerticalCurvedList"/>
    <dgm:cxn modelId="{7D7E3140-756B-4018-84D5-B886209B76F9}" type="presParOf" srcId="{C770594F-2B1E-451E-87D8-C82E7F3657DE}" destId="{4E90CF1A-4B30-4AFD-B5D2-65D535F358A1}" srcOrd="0" destOrd="0" presId="urn:microsoft.com/office/officeart/2008/layout/VerticalCurvedList"/>
    <dgm:cxn modelId="{A1B553EB-ECE1-4A08-9404-41DF48140B62}" type="presParOf" srcId="{4E90CF1A-4B30-4AFD-B5D2-65D535F358A1}" destId="{A7A9DC3B-76A8-44C6-9254-5F0EFC5DC9FA}" srcOrd="0" destOrd="0" presId="urn:microsoft.com/office/officeart/2008/layout/VerticalCurvedList"/>
    <dgm:cxn modelId="{93557F77-60CE-449E-94BE-29FE29027340}" type="presParOf" srcId="{A7A9DC3B-76A8-44C6-9254-5F0EFC5DC9FA}" destId="{E5685183-FF64-4F2C-83E4-DE9EEA35CB40}" srcOrd="0" destOrd="0" presId="urn:microsoft.com/office/officeart/2008/layout/VerticalCurvedList"/>
    <dgm:cxn modelId="{2EBC1ED4-9412-441E-839E-0ACAB19D2C56}" type="presParOf" srcId="{A7A9DC3B-76A8-44C6-9254-5F0EFC5DC9FA}" destId="{17064609-EBE6-44AB-BC08-E9E5C2A8B03E}" srcOrd="1" destOrd="0" presId="urn:microsoft.com/office/officeart/2008/layout/VerticalCurvedList"/>
    <dgm:cxn modelId="{1143A74D-D89D-4E75-A792-83DA9E1D557A}" type="presParOf" srcId="{A7A9DC3B-76A8-44C6-9254-5F0EFC5DC9FA}" destId="{9BF048D4-BB89-44B0-A77A-D3A5E94E7849}" srcOrd="2" destOrd="0" presId="urn:microsoft.com/office/officeart/2008/layout/VerticalCurvedList"/>
    <dgm:cxn modelId="{F0D7B74F-6C1A-44ED-A2F5-8A5CA9F1D27E}" type="presParOf" srcId="{A7A9DC3B-76A8-44C6-9254-5F0EFC5DC9FA}" destId="{48E8B932-9C50-48B3-93D3-B699D9803087}" srcOrd="3" destOrd="0" presId="urn:microsoft.com/office/officeart/2008/layout/VerticalCurvedList"/>
    <dgm:cxn modelId="{F0F107B0-4331-44B7-8148-CC5F5D46E4A6}" type="presParOf" srcId="{4E90CF1A-4B30-4AFD-B5D2-65D535F358A1}" destId="{E9BCF319-8C34-4758-A4E7-9748A5A8C2B8}" srcOrd="1" destOrd="0" presId="urn:microsoft.com/office/officeart/2008/layout/VerticalCurvedList"/>
    <dgm:cxn modelId="{972D5891-CD2E-4979-9925-4C524B00E3F4}" type="presParOf" srcId="{4E90CF1A-4B30-4AFD-B5D2-65D535F358A1}" destId="{894F8EEB-F736-4E6A-9797-27427BFB9280}" srcOrd="2" destOrd="0" presId="urn:microsoft.com/office/officeart/2008/layout/VerticalCurvedList"/>
    <dgm:cxn modelId="{A287F923-AAA5-484A-A749-100AA2DEBE90}" type="presParOf" srcId="{894F8EEB-F736-4E6A-9797-27427BFB9280}" destId="{B34809BC-EEDC-4F25-A61E-122B75ED7FF9}" srcOrd="0" destOrd="0" presId="urn:microsoft.com/office/officeart/2008/layout/VerticalCurvedList"/>
    <dgm:cxn modelId="{197E523A-C4CD-48BF-94D6-1565359A6BDD}" type="presParOf" srcId="{4E90CF1A-4B30-4AFD-B5D2-65D535F358A1}" destId="{345C9B36-E766-40B3-B4BB-00E3B5061522}" srcOrd="3" destOrd="0" presId="urn:microsoft.com/office/officeart/2008/layout/VerticalCurvedList"/>
    <dgm:cxn modelId="{954BC373-C4CF-40E6-82E8-CF5315C845DC}" type="presParOf" srcId="{4E90CF1A-4B30-4AFD-B5D2-65D535F358A1}" destId="{1C426D5B-CF61-470A-809E-57739BF81FA6}" srcOrd="4" destOrd="0" presId="urn:microsoft.com/office/officeart/2008/layout/VerticalCurvedList"/>
    <dgm:cxn modelId="{9618B2D3-B434-4620-B3D3-C8CFF5C3B327}" type="presParOf" srcId="{1C426D5B-CF61-470A-809E-57739BF81FA6}" destId="{EF55222C-36D7-4F87-BDD0-A17166CE030D}" srcOrd="0" destOrd="0" presId="urn:microsoft.com/office/officeart/2008/layout/VerticalCurvedList"/>
    <dgm:cxn modelId="{34E62672-327C-4A96-A054-E81A85328DE8}" type="presParOf" srcId="{4E90CF1A-4B30-4AFD-B5D2-65D535F358A1}" destId="{4B2ED071-5EC3-4B0B-A786-54E089E58765}" srcOrd="5" destOrd="0" presId="urn:microsoft.com/office/officeart/2008/layout/VerticalCurvedList"/>
    <dgm:cxn modelId="{E10CC847-A12A-42EA-85E4-1DDC4CE5CADB}" type="presParOf" srcId="{4E90CF1A-4B30-4AFD-B5D2-65D535F358A1}" destId="{447E4903-9C15-4F8B-A168-74D0DDAB5256}" srcOrd="6" destOrd="0" presId="urn:microsoft.com/office/officeart/2008/layout/VerticalCurvedList"/>
    <dgm:cxn modelId="{54F595C4-D2E8-4040-B5C6-73179265995A}" type="presParOf" srcId="{447E4903-9C15-4F8B-A168-74D0DDAB5256}" destId="{D4AA7787-FCA1-4C9C-B5BB-F34165F8311B}" srcOrd="0" destOrd="0" presId="urn:microsoft.com/office/officeart/2008/layout/VerticalCurvedList"/>
    <dgm:cxn modelId="{FAC4FA53-73B8-451A-9923-69BAD37CFB81}" type="presParOf" srcId="{4E90CF1A-4B30-4AFD-B5D2-65D535F358A1}" destId="{041F49B0-FC54-4A31-BDF3-90CE009FABFE}" srcOrd="7" destOrd="0" presId="urn:microsoft.com/office/officeart/2008/layout/VerticalCurvedList"/>
    <dgm:cxn modelId="{09C2DCD6-F698-4A1B-BE9F-EEF689B9EB0C}" type="presParOf" srcId="{4E90CF1A-4B30-4AFD-B5D2-65D535F358A1}" destId="{C0BD0556-82CD-4E53-82C4-76C79F7156B5}" srcOrd="8" destOrd="0" presId="urn:microsoft.com/office/officeart/2008/layout/VerticalCurvedList"/>
    <dgm:cxn modelId="{629701E4-3123-4079-97A4-9D9A33260E97}" type="presParOf" srcId="{C0BD0556-82CD-4E53-82C4-76C79F7156B5}" destId="{87A37BFE-2D5E-4BEC-B225-32E3EE01E72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C3692F03-4086-4CD5-BCD4-9A2DC7F202C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FDE4B8B-A239-4493-8208-BAFB0241341A}">
      <dgm:prSet phldrT="[Text]" custT="1"/>
      <dgm:spPr/>
      <dgm:t>
        <a:bodyPr/>
        <a:lstStyle/>
        <a:p>
          <a:pPr algn="l"/>
          <a:r>
            <a:rPr lang="pt-BR" sz="3200" smtClean="0"/>
            <a:t>LFA x ZOPP</a:t>
          </a:r>
          <a:endParaRPr lang="pt-BR" sz="3200"/>
        </a:p>
      </dgm:t>
    </dgm:pt>
    <dgm:pt modelId="{5CA6EC0D-F38E-4C06-9D5F-61A229FB6531}" type="parTrans" cxnId="{8B0065CB-451D-4BCE-BF7B-A0AA50C5D23B}">
      <dgm:prSet/>
      <dgm:spPr/>
      <dgm:t>
        <a:bodyPr/>
        <a:lstStyle/>
        <a:p>
          <a:endParaRPr lang="pt-BR"/>
        </a:p>
      </dgm:t>
    </dgm:pt>
    <dgm:pt modelId="{0BB25608-4BAC-43CA-94C3-056D3848B4C4}" type="sibTrans" cxnId="{8B0065CB-451D-4BCE-BF7B-A0AA50C5D23B}">
      <dgm:prSet/>
      <dgm:spPr/>
      <dgm:t>
        <a:bodyPr/>
        <a:lstStyle/>
        <a:p>
          <a:endParaRPr lang="pt-BR"/>
        </a:p>
      </dgm:t>
    </dgm:pt>
    <dgm:pt modelId="{E0B3B734-6249-4CD3-9508-B62CD34FD833}">
      <dgm:prSet phldrT="[Text]"/>
      <dgm:spPr/>
      <dgm:t>
        <a:bodyPr/>
        <a:lstStyle/>
        <a:p>
          <a:r>
            <a:rPr lang="pt-BR" smtClean="0"/>
            <a:t>ZOPP é participativo! </a:t>
          </a:r>
          <a:r>
            <a:rPr lang="pt-BR" smtClean="0">
              <a:sym typeface="Wingdings" pitchFamily="2" charset="2"/>
            </a:rPr>
            <a:t></a:t>
          </a:r>
          <a:endParaRPr lang="pt-BR"/>
        </a:p>
      </dgm:t>
    </dgm:pt>
    <dgm:pt modelId="{715CB07F-3487-4E0B-93F9-C4DEFDC64566}" type="parTrans" cxnId="{266E65D4-B098-4822-BB55-D756A99A7E21}">
      <dgm:prSet/>
      <dgm:spPr/>
      <dgm:t>
        <a:bodyPr/>
        <a:lstStyle/>
        <a:p>
          <a:endParaRPr lang="pt-BR"/>
        </a:p>
      </dgm:t>
    </dgm:pt>
    <dgm:pt modelId="{84D6B41C-AE35-4B72-A017-C03E00B45135}" type="sibTrans" cxnId="{266E65D4-B098-4822-BB55-D756A99A7E21}">
      <dgm:prSet/>
      <dgm:spPr/>
      <dgm:t>
        <a:bodyPr/>
        <a:lstStyle/>
        <a:p>
          <a:endParaRPr lang="pt-BR"/>
        </a:p>
      </dgm:t>
    </dgm:pt>
    <dgm:pt modelId="{7C006AAF-52D1-460C-B9F0-56843CD6C8C3}">
      <dgm:prSet phldrT="[Text]" custT="1"/>
      <dgm:spPr/>
      <dgm:t>
        <a:bodyPr/>
        <a:lstStyle/>
        <a:p>
          <a:pPr algn="l"/>
          <a:r>
            <a:rPr lang="pt-BR" sz="3200" smtClean="0"/>
            <a:t>LFA </a:t>
          </a:r>
          <a:r>
            <a:rPr lang="pt-BR" sz="3200" smtClean="0">
              <a:sym typeface="Wingdings" pitchFamily="2" charset="2"/>
            </a:rPr>
            <a:t>e ZOPP</a:t>
          </a:r>
          <a:endParaRPr lang="pt-BR" sz="3200"/>
        </a:p>
      </dgm:t>
    </dgm:pt>
    <dgm:pt modelId="{433DDB39-74D4-46DA-8132-E99DB5878C07}" type="parTrans" cxnId="{A747B935-3D3E-4B37-B0C6-9AE7B2A4228B}">
      <dgm:prSet/>
      <dgm:spPr/>
      <dgm:t>
        <a:bodyPr/>
        <a:lstStyle/>
        <a:p>
          <a:endParaRPr lang="pt-BR"/>
        </a:p>
      </dgm:t>
    </dgm:pt>
    <dgm:pt modelId="{195AF999-AB4C-4757-9B14-80A02B5DBD97}" type="sibTrans" cxnId="{A747B935-3D3E-4B37-B0C6-9AE7B2A4228B}">
      <dgm:prSet/>
      <dgm:spPr/>
      <dgm:t>
        <a:bodyPr/>
        <a:lstStyle/>
        <a:p>
          <a:endParaRPr lang="pt-BR"/>
        </a:p>
      </dgm:t>
    </dgm:pt>
    <dgm:pt modelId="{652D09C9-81AD-4EC9-8825-35E932E48F2A}">
      <dgm:prSet phldrT="[Text]"/>
      <dgm:spPr/>
      <dgm:t>
        <a:bodyPr/>
        <a:lstStyle/>
        <a:p>
          <a:r>
            <a:rPr lang="pt-BR" smtClean="0">
              <a:sym typeface="Wingdings" pitchFamily="2" charset="2"/>
            </a:rPr>
            <a:t>São processos de planejamento</a:t>
          </a:r>
          <a:endParaRPr lang="pt-BR"/>
        </a:p>
      </dgm:t>
    </dgm:pt>
    <dgm:pt modelId="{9B94B848-8AB1-4760-985A-4DDFEA30B4B8}" type="parTrans" cxnId="{E4010A35-DC1D-45A0-8E54-FB2526BA4380}">
      <dgm:prSet/>
      <dgm:spPr/>
      <dgm:t>
        <a:bodyPr/>
        <a:lstStyle/>
        <a:p>
          <a:endParaRPr lang="pt-BR"/>
        </a:p>
      </dgm:t>
    </dgm:pt>
    <dgm:pt modelId="{B7825790-694C-4821-BF8A-88CEBF2E258D}" type="sibTrans" cxnId="{E4010A35-DC1D-45A0-8E54-FB2526BA4380}">
      <dgm:prSet/>
      <dgm:spPr/>
      <dgm:t>
        <a:bodyPr/>
        <a:lstStyle/>
        <a:p>
          <a:endParaRPr lang="pt-BR"/>
        </a:p>
      </dgm:t>
    </dgm:pt>
    <dgm:pt modelId="{3EC4725E-0AB5-4959-AC13-BF9B757A8DBA}">
      <dgm:prSet phldrT="[Text]" custT="1"/>
      <dgm:spPr/>
      <dgm:t>
        <a:bodyPr/>
        <a:lstStyle/>
        <a:p>
          <a:pPr algn="l"/>
          <a:r>
            <a:rPr lang="pt-BR" sz="3200" b="0" smtClean="0">
              <a:sym typeface="Wingdings" pitchFamily="2" charset="2"/>
            </a:rPr>
            <a:t>Quadro Lógico</a:t>
          </a:r>
          <a:endParaRPr lang="pt-BR" sz="3200" b="0"/>
        </a:p>
      </dgm:t>
    </dgm:pt>
    <dgm:pt modelId="{A56AAEBD-ABC5-400B-B97C-223AEA9307D8}" type="parTrans" cxnId="{6195145F-9909-4DB6-8854-ED45685DE42B}">
      <dgm:prSet/>
      <dgm:spPr/>
      <dgm:t>
        <a:bodyPr/>
        <a:lstStyle/>
        <a:p>
          <a:endParaRPr lang="pt-BR"/>
        </a:p>
      </dgm:t>
    </dgm:pt>
    <dgm:pt modelId="{F06D938F-BF3D-4928-9170-C0542D1B3FCF}" type="sibTrans" cxnId="{6195145F-9909-4DB6-8854-ED45685DE42B}">
      <dgm:prSet/>
      <dgm:spPr/>
      <dgm:t>
        <a:bodyPr/>
        <a:lstStyle/>
        <a:p>
          <a:endParaRPr lang="pt-BR"/>
        </a:p>
      </dgm:t>
    </dgm:pt>
    <dgm:pt modelId="{008FA82C-DC78-43A8-BF0A-7F5A76279ACC}">
      <dgm:prSet phldrT="[Text]"/>
      <dgm:spPr/>
      <dgm:t>
        <a:bodyPr/>
        <a:lstStyle/>
        <a:p>
          <a:r>
            <a:rPr lang="pt-BR" b="0" smtClean="0">
              <a:sym typeface="Wingdings" pitchFamily="2" charset="2"/>
            </a:rPr>
            <a:t>É o resultado desse planejamento</a:t>
          </a:r>
          <a:endParaRPr lang="pt-BR" b="0"/>
        </a:p>
      </dgm:t>
    </dgm:pt>
    <dgm:pt modelId="{F7DFC040-F0E4-4FDC-A48F-1095EA2FE3C1}" type="parTrans" cxnId="{7BD0D0CD-52D9-4156-A80E-F47DF979D0BC}">
      <dgm:prSet/>
      <dgm:spPr/>
      <dgm:t>
        <a:bodyPr/>
        <a:lstStyle/>
        <a:p>
          <a:endParaRPr lang="pt-BR"/>
        </a:p>
      </dgm:t>
    </dgm:pt>
    <dgm:pt modelId="{E45D9830-F027-421B-9570-810073BB4F04}" type="sibTrans" cxnId="{7BD0D0CD-52D9-4156-A80E-F47DF979D0BC}">
      <dgm:prSet/>
      <dgm:spPr/>
      <dgm:t>
        <a:bodyPr/>
        <a:lstStyle/>
        <a:p>
          <a:endParaRPr lang="pt-BR"/>
        </a:p>
      </dgm:t>
    </dgm:pt>
    <dgm:pt modelId="{1882490E-D463-45B0-88AB-D1FF25A519A7}">
      <dgm:prSet phldrT="[Text]"/>
      <dgm:spPr/>
      <dgm:t>
        <a:bodyPr/>
        <a:lstStyle/>
        <a:p>
          <a:r>
            <a:rPr lang="pt-BR" smtClean="0"/>
            <a:t>São orientados para Objetivos</a:t>
          </a:r>
          <a:endParaRPr lang="pt-BR"/>
        </a:p>
      </dgm:t>
    </dgm:pt>
    <dgm:pt modelId="{56620C0B-5DE2-4732-BC2E-9A63635CDC2F}" type="parTrans" cxnId="{F77770F3-37BF-489F-9463-D750FE81B32C}">
      <dgm:prSet/>
      <dgm:spPr/>
      <dgm:t>
        <a:bodyPr/>
        <a:lstStyle/>
        <a:p>
          <a:endParaRPr lang="en-US"/>
        </a:p>
      </dgm:t>
    </dgm:pt>
    <dgm:pt modelId="{C7967017-EBF1-4412-91E9-1B682F53E078}" type="sibTrans" cxnId="{F77770F3-37BF-489F-9463-D750FE81B32C}">
      <dgm:prSet/>
      <dgm:spPr/>
      <dgm:t>
        <a:bodyPr/>
        <a:lstStyle/>
        <a:p>
          <a:endParaRPr lang="en-US"/>
        </a:p>
      </dgm:t>
    </dgm:pt>
    <dgm:pt modelId="{7933434A-C844-4A25-AC62-E33331BB1A08}" type="pres">
      <dgm:prSet presAssocID="{C3692F03-4086-4CD5-BCD4-9A2DC7F202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987CF81-5A94-45C2-982A-E3862FEF4DDC}" type="pres">
      <dgm:prSet presAssocID="{9FDE4B8B-A239-4493-8208-BAFB0241341A}" presName="linNode" presStyleCnt="0"/>
      <dgm:spPr/>
    </dgm:pt>
    <dgm:pt modelId="{ADBD6038-497D-4ABB-9052-1C39342E346E}" type="pres">
      <dgm:prSet presAssocID="{9FDE4B8B-A239-4493-8208-BAFB0241341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A6010CF-7E13-4A9E-B32D-721A80416C01}" type="pres">
      <dgm:prSet presAssocID="{9FDE4B8B-A239-4493-8208-BAFB0241341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60DB743-37DB-4BE3-95E3-B8AA181BC121}" type="pres">
      <dgm:prSet presAssocID="{0BB25608-4BAC-43CA-94C3-056D3848B4C4}" presName="sp" presStyleCnt="0"/>
      <dgm:spPr/>
    </dgm:pt>
    <dgm:pt modelId="{045CA931-0510-4526-94C0-BDDEB0D0E62A}" type="pres">
      <dgm:prSet presAssocID="{7C006AAF-52D1-460C-B9F0-56843CD6C8C3}" presName="linNode" presStyleCnt="0"/>
      <dgm:spPr/>
    </dgm:pt>
    <dgm:pt modelId="{0560A0E0-FD01-4437-9520-78AA451192F3}" type="pres">
      <dgm:prSet presAssocID="{7C006AAF-52D1-460C-B9F0-56843CD6C8C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C8865D-6769-4AF7-8B1D-CF07953C8735}" type="pres">
      <dgm:prSet presAssocID="{7C006AAF-52D1-460C-B9F0-56843CD6C8C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4B169C1-8783-4D34-A713-3234B35D9757}" type="pres">
      <dgm:prSet presAssocID="{195AF999-AB4C-4757-9B14-80A02B5DBD97}" presName="sp" presStyleCnt="0"/>
      <dgm:spPr/>
    </dgm:pt>
    <dgm:pt modelId="{18EC68D5-75E1-4618-91B6-9F180F0272CC}" type="pres">
      <dgm:prSet presAssocID="{3EC4725E-0AB5-4959-AC13-BF9B757A8DBA}" presName="linNode" presStyleCnt="0"/>
      <dgm:spPr/>
    </dgm:pt>
    <dgm:pt modelId="{883F0AB3-F2EC-4A1E-9730-1B31DB68E95E}" type="pres">
      <dgm:prSet presAssocID="{3EC4725E-0AB5-4959-AC13-BF9B757A8DB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A6EBB8-C506-4657-B30F-9D01750902A7}" type="pres">
      <dgm:prSet presAssocID="{3EC4725E-0AB5-4959-AC13-BF9B757A8DB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95928CA-44E5-48B4-A776-411E6E1058DD}" type="presOf" srcId="{008FA82C-DC78-43A8-BF0A-7F5A76279ACC}" destId="{5BA6EBB8-C506-4657-B30F-9D01750902A7}" srcOrd="0" destOrd="0" presId="urn:microsoft.com/office/officeart/2005/8/layout/vList5"/>
    <dgm:cxn modelId="{24F9B190-594D-41F7-AF19-E1CBC07E2FFE}" type="presOf" srcId="{3EC4725E-0AB5-4959-AC13-BF9B757A8DBA}" destId="{883F0AB3-F2EC-4A1E-9730-1B31DB68E95E}" srcOrd="0" destOrd="0" presId="urn:microsoft.com/office/officeart/2005/8/layout/vList5"/>
    <dgm:cxn modelId="{266E65D4-B098-4822-BB55-D756A99A7E21}" srcId="{9FDE4B8B-A239-4493-8208-BAFB0241341A}" destId="{E0B3B734-6249-4CD3-9508-B62CD34FD833}" srcOrd="0" destOrd="0" parTransId="{715CB07F-3487-4E0B-93F9-C4DEFDC64566}" sibTransId="{84D6B41C-AE35-4B72-A017-C03E00B45135}"/>
    <dgm:cxn modelId="{8B0065CB-451D-4BCE-BF7B-A0AA50C5D23B}" srcId="{C3692F03-4086-4CD5-BCD4-9A2DC7F202C6}" destId="{9FDE4B8B-A239-4493-8208-BAFB0241341A}" srcOrd="0" destOrd="0" parTransId="{5CA6EC0D-F38E-4C06-9D5F-61A229FB6531}" sibTransId="{0BB25608-4BAC-43CA-94C3-056D3848B4C4}"/>
    <dgm:cxn modelId="{A747B935-3D3E-4B37-B0C6-9AE7B2A4228B}" srcId="{C3692F03-4086-4CD5-BCD4-9A2DC7F202C6}" destId="{7C006AAF-52D1-460C-B9F0-56843CD6C8C3}" srcOrd="1" destOrd="0" parTransId="{433DDB39-74D4-46DA-8132-E99DB5878C07}" sibTransId="{195AF999-AB4C-4757-9B14-80A02B5DBD97}"/>
    <dgm:cxn modelId="{CD93D284-8437-454D-B7AB-35BE9631F723}" type="presOf" srcId="{C3692F03-4086-4CD5-BCD4-9A2DC7F202C6}" destId="{7933434A-C844-4A25-AC62-E33331BB1A08}" srcOrd="0" destOrd="0" presId="urn:microsoft.com/office/officeart/2005/8/layout/vList5"/>
    <dgm:cxn modelId="{F157B094-4D82-4404-A2FE-262CC63C3B79}" type="presOf" srcId="{E0B3B734-6249-4CD3-9508-B62CD34FD833}" destId="{5A6010CF-7E13-4A9E-B32D-721A80416C01}" srcOrd="0" destOrd="0" presId="urn:microsoft.com/office/officeart/2005/8/layout/vList5"/>
    <dgm:cxn modelId="{E4010A35-DC1D-45A0-8E54-FB2526BA4380}" srcId="{7C006AAF-52D1-460C-B9F0-56843CD6C8C3}" destId="{652D09C9-81AD-4EC9-8825-35E932E48F2A}" srcOrd="0" destOrd="0" parTransId="{9B94B848-8AB1-4760-985A-4DDFEA30B4B8}" sibTransId="{B7825790-694C-4821-BF8A-88CEBF2E258D}"/>
    <dgm:cxn modelId="{F77770F3-37BF-489F-9463-D750FE81B32C}" srcId="{7C006AAF-52D1-460C-B9F0-56843CD6C8C3}" destId="{1882490E-D463-45B0-88AB-D1FF25A519A7}" srcOrd="1" destOrd="0" parTransId="{56620C0B-5DE2-4732-BC2E-9A63635CDC2F}" sibTransId="{C7967017-EBF1-4412-91E9-1B682F53E078}"/>
    <dgm:cxn modelId="{D173783F-02FA-4F1F-8AC4-A86B00D78409}" type="presOf" srcId="{652D09C9-81AD-4EC9-8825-35E932E48F2A}" destId="{0FC8865D-6769-4AF7-8B1D-CF07953C8735}" srcOrd="0" destOrd="0" presId="urn:microsoft.com/office/officeart/2005/8/layout/vList5"/>
    <dgm:cxn modelId="{112C23A2-018E-489E-8CA7-C7651BD4007E}" type="presOf" srcId="{9FDE4B8B-A239-4493-8208-BAFB0241341A}" destId="{ADBD6038-497D-4ABB-9052-1C39342E346E}" srcOrd="0" destOrd="0" presId="urn:microsoft.com/office/officeart/2005/8/layout/vList5"/>
    <dgm:cxn modelId="{7BD0D0CD-52D9-4156-A80E-F47DF979D0BC}" srcId="{3EC4725E-0AB5-4959-AC13-BF9B757A8DBA}" destId="{008FA82C-DC78-43A8-BF0A-7F5A76279ACC}" srcOrd="0" destOrd="0" parTransId="{F7DFC040-F0E4-4FDC-A48F-1095EA2FE3C1}" sibTransId="{E45D9830-F027-421B-9570-810073BB4F04}"/>
    <dgm:cxn modelId="{6195145F-9909-4DB6-8854-ED45685DE42B}" srcId="{C3692F03-4086-4CD5-BCD4-9A2DC7F202C6}" destId="{3EC4725E-0AB5-4959-AC13-BF9B757A8DBA}" srcOrd="2" destOrd="0" parTransId="{A56AAEBD-ABC5-400B-B97C-223AEA9307D8}" sibTransId="{F06D938F-BF3D-4928-9170-C0542D1B3FCF}"/>
    <dgm:cxn modelId="{2F9344EF-77AE-4A17-B375-13A2A3B89650}" type="presOf" srcId="{7C006AAF-52D1-460C-B9F0-56843CD6C8C3}" destId="{0560A0E0-FD01-4437-9520-78AA451192F3}" srcOrd="0" destOrd="0" presId="urn:microsoft.com/office/officeart/2005/8/layout/vList5"/>
    <dgm:cxn modelId="{CD3F7C7E-CAC9-4379-AEA2-8AD5A8ABA806}" type="presOf" srcId="{1882490E-D463-45B0-88AB-D1FF25A519A7}" destId="{0FC8865D-6769-4AF7-8B1D-CF07953C8735}" srcOrd="0" destOrd="1" presId="urn:microsoft.com/office/officeart/2005/8/layout/vList5"/>
    <dgm:cxn modelId="{E076893B-9023-46B3-89A0-1C79349D51A3}" type="presParOf" srcId="{7933434A-C844-4A25-AC62-E33331BB1A08}" destId="{A987CF81-5A94-45C2-982A-E3862FEF4DDC}" srcOrd="0" destOrd="0" presId="urn:microsoft.com/office/officeart/2005/8/layout/vList5"/>
    <dgm:cxn modelId="{588B5951-BB09-4A6B-8BF0-A10AB8944C8D}" type="presParOf" srcId="{A987CF81-5A94-45C2-982A-E3862FEF4DDC}" destId="{ADBD6038-497D-4ABB-9052-1C39342E346E}" srcOrd="0" destOrd="0" presId="urn:microsoft.com/office/officeart/2005/8/layout/vList5"/>
    <dgm:cxn modelId="{C259DCE8-A580-4C8F-AD37-84412F465A5A}" type="presParOf" srcId="{A987CF81-5A94-45C2-982A-E3862FEF4DDC}" destId="{5A6010CF-7E13-4A9E-B32D-721A80416C01}" srcOrd="1" destOrd="0" presId="urn:microsoft.com/office/officeart/2005/8/layout/vList5"/>
    <dgm:cxn modelId="{A55C699D-DD8E-4965-AF45-4D3A54E74DC6}" type="presParOf" srcId="{7933434A-C844-4A25-AC62-E33331BB1A08}" destId="{860DB743-37DB-4BE3-95E3-B8AA181BC121}" srcOrd="1" destOrd="0" presId="urn:microsoft.com/office/officeart/2005/8/layout/vList5"/>
    <dgm:cxn modelId="{DDF00312-C3CF-46BF-9DC6-ED3077CE3CCF}" type="presParOf" srcId="{7933434A-C844-4A25-AC62-E33331BB1A08}" destId="{045CA931-0510-4526-94C0-BDDEB0D0E62A}" srcOrd="2" destOrd="0" presId="urn:microsoft.com/office/officeart/2005/8/layout/vList5"/>
    <dgm:cxn modelId="{C8747B4B-BF42-4A81-B354-8ADAEEDBBC55}" type="presParOf" srcId="{045CA931-0510-4526-94C0-BDDEB0D0E62A}" destId="{0560A0E0-FD01-4437-9520-78AA451192F3}" srcOrd="0" destOrd="0" presId="urn:microsoft.com/office/officeart/2005/8/layout/vList5"/>
    <dgm:cxn modelId="{19475166-9D65-4A2B-9BFC-38237F046A5A}" type="presParOf" srcId="{045CA931-0510-4526-94C0-BDDEB0D0E62A}" destId="{0FC8865D-6769-4AF7-8B1D-CF07953C8735}" srcOrd="1" destOrd="0" presId="urn:microsoft.com/office/officeart/2005/8/layout/vList5"/>
    <dgm:cxn modelId="{BE577793-ADA8-4200-94C4-1F60040E3181}" type="presParOf" srcId="{7933434A-C844-4A25-AC62-E33331BB1A08}" destId="{74B169C1-8783-4D34-A713-3234B35D9757}" srcOrd="3" destOrd="0" presId="urn:microsoft.com/office/officeart/2005/8/layout/vList5"/>
    <dgm:cxn modelId="{01D5609C-0377-4725-A4D0-DA1678A566A1}" type="presParOf" srcId="{7933434A-C844-4A25-AC62-E33331BB1A08}" destId="{18EC68D5-75E1-4618-91B6-9F180F0272CC}" srcOrd="4" destOrd="0" presId="urn:microsoft.com/office/officeart/2005/8/layout/vList5"/>
    <dgm:cxn modelId="{2D61E637-88E7-43CB-B923-9BF31E51A5CF}" type="presParOf" srcId="{18EC68D5-75E1-4618-91B6-9F180F0272CC}" destId="{883F0AB3-F2EC-4A1E-9730-1B31DB68E95E}" srcOrd="0" destOrd="0" presId="urn:microsoft.com/office/officeart/2005/8/layout/vList5"/>
    <dgm:cxn modelId="{10E00CC2-3387-49BA-941A-83E7C1341688}" type="presParOf" srcId="{18EC68D5-75E1-4618-91B6-9F180F0272CC}" destId="{5BA6EBB8-C506-4657-B30F-9D01750902A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5085090-9901-4264-AA0B-6FAACA601C49}" type="doc">
      <dgm:prSet loTypeId="urn:microsoft.com/office/officeart/2005/8/layout/venn1" loCatId="relationship" qsTypeId="urn:microsoft.com/office/officeart/2005/8/quickstyle/simple5" qsCatId="simple" csTypeId="urn:microsoft.com/office/officeart/2005/8/colors/colorful1#7" csCatId="colorful" phldr="1"/>
      <dgm:spPr/>
    </dgm:pt>
    <dgm:pt modelId="{0AABF381-05A1-4B95-BAD6-8632A46BD7A0}">
      <dgm:prSet phldrT="[Text]"/>
      <dgm:spPr/>
      <dgm:t>
        <a:bodyPr/>
        <a:lstStyle/>
        <a:p>
          <a:r>
            <a:rPr lang="pt-BR" smtClean="0"/>
            <a:t>A</a:t>
          </a:r>
          <a:endParaRPr lang="pt-BR"/>
        </a:p>
      </dgm:t>
    </dgm:pt>
    <dgm:pt modelId="{10BF084D-0B42-484A-BC46-39D5FDF0FE57}" type="parTrans" cxnId="{53301B9E-C224-4379-963C-FD05A26CC146}">
      <dgm:prSet/>
      <dgm:spPr/>
      <dgm:t>
        <a:bodyPr/>
        <a:lstStyle/>
        <a:p>
          <a:endParaRPr lang="pt-BR"/>
        </a:p>
      </dgm:t>
    </dgm:pt>
    <dgm:pt modelId="{70BB9EE4-E4EF-4C9C-85A8-0C62E0668836}" type="sibTrans" cxnId="{53301B9E-C224-4379-963C-FD05A26CC146}">
      <dgm:prSet/>
      <dgm:spPr/>
      <dgm:t>
        <a:bodyPr/>
        <a:lstStyle/>
        <a:p>
          <a:endParaRPr lang="pt-BR"/>
        </a:p>
      </dgm:t>
    </dgm:pt>
    <dgm:pt modelId="{A4E894F1-7C36-4436-8DE3-8238B7A4BAD6}">
      <dgm:prSet phldrT="[Text]"/>
      <dgm:spPr/>
      <dgm:t>
        <a:bodyPr/>
        <a:lstStyle/>
        <a:p>
          <a:r>
            <a:rPr lang="pt-BR" smtClean="0"/>
            <a:t>C</a:t>
          </a:r>
          <a:endParaRPr lang="pt-BR"/>
        </a:p>
      </dgm:t>
    </dgm:pt>
    <dgm:pt modelId="{0267A50B-D4C3-43D4-9513-772418B2366F}" type="parTrans" cxnId="{317D076B-7A17-4FD8-9A5A-45A385047B04}">
      <dgm:prSet/>
      <dgm:spPr/>
      <dgm:t>
        <a:bodyPr/>
        <a:lstStyle/>
        <a:p>
          <a:endParaRPr lang="pt-BR"/>
        </a:p>
      </dgm:t>
    </dgm:pt>
    <dgm:pt modelId="{B5619095-5173-437C-95D3-847DDE906CA5}" type="sibTrans" cxnId="{317D076B-7A17-4FD8-9A5A-45A385047B04}">
      <dgm:prSet/>
      <dgm:spPr/>
      <dgm:t>
        <a:bodyPr/>
        <a:lstStyle/>
        <a:p>
          <a:endParaRPr lang="pt-BR"/>
        </a:p>
      </dgm:t>
    </dgm:pt>
    <dgm:pt modelId="{A73207AE-0318-42FC-8E78-06D1077743BE}">
      <dgm:prSet phldrT="[Text]"/>
      <dgm:spPr/>
      <dgm:t>
        <a:bodyPr/>
        <a:lstStyle/>
        <a:p>
          <a:r>
            <a:rPr lang="pt-BR" smtClean="0"/>
            <a:t>B</a:t>
          </a:r>
          <a:endParaRPr lang="pt-BR"/>
        </a:p>
      </dgm:t>
    </dgm:pt>
    <dgm:pt modelId="{E2A6AF54-4678-4D27-85F4-17B48D64739F}" type="parTrans" cxnId="{430DC80F-F252-48AB-912E-CB307409B10F}">
      <dgm:prSet/>
      <dgm:spPr/>
      <dgm:t>
        <a:bodyPr/>
        <a:lstStyle/>
        <a:p>
          <a:endParaRPr lang="pt-BR"/>
        </a:p>
      </dgm:t>
    </dgm:pt>
    <dgm:pt modelId="{3A0C2D73-B4AE-428C-A238-C2302BBA2181}" type="sibTrans" cxnId="{430DC80F-F252-48AB-912E-CB307409B10F}">
      <dgm:prSet/>
      <dgm:spPr/>
      <dgm:t>
        <a:bodyPr/>
        <a:lstStyle/>
        <a:p>
          <a:endParaRPr lang="pt-BR"/>
        </a:p>
      </dgm:t>
    </dgm:pt>
    <dgm:pt modelId="{D0A92D17-8623-4315-A436-9C5045A81F58}" type="pres">
      <dgm:prSet presAssocID="{55085090-9901-4264-AA0B-6FAACA601C49}" presName="compositeShape" presStyleCnt="0">
        <dgm:presLayoutVars>
          <dgm:chMax val="7"/>
          <dgm:dir/>
          <dgm:resizeHandles val="exact"/>
        </dgm:presLayoutVars>
      </dgm:prSet>
      <dgm:spPr/>
    </dgm:pt>
    <dgm:pt modelId="{53A28CBE-1ACD-43F5-A83C-CEC03C361FFB}" type="pres">
      <dgm:prSet presAssocID="{0AABF381-05A1-4B95-BAD6-8632A46BD7A0}" presName="circ1" presStyleLbl="vennNode1" presStyleIdx="0" presStyleCnt="3"/>
      <dgm:spPr/>
      <dgm:t>
        <a:bodyPr/>
        <a:lstStyle/>
        <a:p>
          <a:endParaRPr lang="pt-BR"/>
        </a:p>
      </dgm:t>
    </dgm:pt>
    <dgm:pt modelId="{98E05881-6A06-431E-86D6-483A0761E325}" type="pres">
      <dgm:prSet presAssocID="{0AABF381-05A1-4B95-BAD6-8632A46BD7A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A550F07-B283-43A8-9875-30E215617F54}" type="pres">
      <dgm:prSet presAssocID="{A4E894F1-7C36-4436-8DE3-8238B7A4BAD6}" presName="circ2" presStyleLbl="vennNode1" presStyleIdx="1" presStyleCnt="3"/>
      <dgm:spPr/>
      <dgm:t>
        <a:bodyPr/>
        <a:lstStyle/>
        <a:p>
          <a:endParaRPr lang="pt-BR"/>
        </a:p>
      </dgm:t>
    </dgm:pt>
    <dgm:pt modelId="{91CF118C-2491-4E99-B596-1C60E1531D1F}" type="pres">
      <dgm:prSet presAssocID="{A4E894F1-7C36-4436-8DE3-8238B7A4BAD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A34DE2-EB7E-476B-B2EF-8789CC256408}" type="pres">
      <dgm:prSet presAssocID="{A73207AE-0318-42FC-8E78-06D1077743BE}" presName="circ3" presStyleLbl="vennNode1" presStyleIdx="2" presStyleCnt="3"/>
      <dgm:spPr/>
      <dgm:t>
        <a:bodyPr/>
        <a:lstStyle/>
        <a:p>
          <a:endParaRPr lang="pt-BR"/>
        </a:p>
      </dgm:t>
    </dgm:pt>
    <dgm:pt modelId="{ED49F4DE-320D-4E58-9413-3E892CD89579}" type="pres">
      <dgm:prSet presAssocID="{A73207AE-0318-42FC-8E78-06D1077743B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17D076B-7A17-4FD8-9A5A-45A385047B04}" srcId="{55085090-9901-4264-AA0B-6FAACA601C49}" destId="{A4E894F1-7C36-4436-8DE3-8238B7A4BAD6}" srcOrd="1" destOrd="0" parTransId="{0267A50B-D4C3-43D4-9513-772418B2366F}" sibTransId="{B5619095-5173-437C-95D3-847DDE906CA5}"/>
    <dgm:cxn modelId="{68BF8B77-246E-4D9C-98B5-35BB3E08B521}" type="presOf" srcId="{A73207AE-0318-42FC-8E78-06D1077743BE}" destId="{ED49F4DE-320D-4E58-9413-3E892CD89579}" srcOrd="1" destOrd="0" presId="urn:microsoft.com/office/officeart/2005/8/layout/venn1"/>
    <dgm:cxn modelId="{9FB6BD0F-AEEE-486E-B124-BC6BDE91A4E2}" type="presOf" srcId="{A4E894F1-7C36-4436-8DE3-8238B7A4BAD6}" destId="{91CF118C-2491-4E99-B596-1C60E1531D1F}" srcOrd="1" destOrd="0" presId="urn:microsoft.com/office/officeart/2005/8/layout/venn1"/>
    <dgm:cxn modelId="{9C232CB0-3CEC-44D5-A95B-2BC7E3B42221}" type="presOf" srcId="{55085090-9901-4264-AA0B-6FAACA601C49}" destId="{D0A92D17-8623-4315-A436-9C5045A81F58}" srcOrd="0" destOrd="0" presId="urn:microsoft.com/office/officeart/2005/8/layout/venn1"/>
    <dgm:cxn modelId="{2C54677C-A6A1-44B7-B558-FC9BD0C8DABF}" type="presOf" srcId="{0AABF381-05A1-4B95-BAD6-8632A46BD7A0}" destId="{98E05881-6A06-431E-86D6-483A0761E325}" srcOrd="1" destOrd="0" presId="urn:microsoft.com/office/officeart/2005/8/layout/venn1"/>
    <dgm:cxn modelId="{084051AC-BE91-4291-8849-AAF084255FE9}" type="presOf" srcId="{A4E894F1-7C36-4436-8DE3-8238B7A4BAD6}" destId="{7A550F07-B283-43A8-9875-30E215617F54}" srcOrd="0" destOrd="0" presId="urn:microsoft.com/office/officeart/2005/8/layout/venn1"/>
    <dgm:cxn modelId="{430DC80F-F252-48AB-912E-CB307409B10F}" srcId="{55085090-9901-4264-AA0B-6FAACA601C49}" destId="{A73207AE-0318-42FC-8E78-06D1077743BE}" srcOrd="2" destOrd="0" parTransId="{E2A6AF54-4678-4D27-85F4-17B48D64739F}" sibTransId="{3A0C2D73-B4AE-428C-A238-C2302BBA2181}"/>
    <dgm:cxn modelId="{BF06CBAD-7C42-4A46-AE6F-6CF4B4A1075B}" type="presOf" srcId="{A73207AE-0318-42FC-8E78-06D1077743BE}" destId="{33A34DE2-EB7E-476B-B2EF-8789CC256408}" srcOrd="0" destOrd="0" presId="urn:microsoft.com/office/officeart/2005/8/layout/venn1"/>
    <dgm:cxn modelId="{53301B9E-C224-4379-963C-FD05A26CC146}" srcId="{55085090-9901-4264-AA0B-6FAACA601C49}" destId="{0AABF381-05A1-4B95-BAD6-8632A46BD7A0}" srcOrd="0" destOrd="0" parTransId="{10BF084D-0B42-484A-BC46-39D5FDF0FE57}" sibTransId="{70BB9EE4-E4EF-4C9C-85A8-0C62E0668836}"/>
    <dgm:cxn modelId="{D3E53F64-E593-40A7-AB4C-799DC45E3ACE}" type="presOf" srcId="{0AABF381-05A1-4B95-BAD6-8632A46BD7A0}" destId="{53A28CBE-1ACD-43F5-A83C-CEC03C361FFB}" srcOrd="0" destOrd="0" presId="urn:microsoft.com/office/officeart/2005/8/layout/venn1"/>
    <dgm:cxn modelId="{C8CAD8C1-A790-485E-B902-4DB0BA9C8D05}" type="presParOf" srcId="{D0A92D17-8623-4315-A436-9C5045A81F58}" destId="{53A28CBE-1ACD-43F5-A83C-CEC03C361FFB}" srcOrd="0" destOrd="0" presId="urn:microsoft.com/office/officeart/2005/8/layout/venn1"/>
    <dgm:cxn modelId="{58585D5A-A033-40F1-A9F2-51A1CD135F88}" type="presParOf" srcId="{D0A92D17-8623-4315-A436-9C5045A81F58}" destId="{98E05881-6A06-431E-86D6-483A0761E325}" srcOrd="1" destOrd="0" presId="urn:microsoft.com/office/officeart/2005/8/layout/venn1"/>
    <dgm:cxn modelId="{A22DBB39-5D4A-4970-9910-6F167BAD47C4}" type="presParOf" srcId="{D0A92D17-8623-4315-A436-9C5045A81F58}" destId="{7A550F07-B283-43A8-9875-30E215617F54}" srcOrd="2" destOrd="0" presId="urn:microsoft.com/office/officeart/2005/8/layout/venn1"/>
    <dgm:cxn modelId="{806BE7F3-5A9A-4D56-9DB9-BF6A21A86261}" type="presParOf" srcId="{D0A92D17-8623-4315-A436-9C5045A81F58}" destId="{91CF118C-2491-4E99-B596-1C60E1531D1F}" srcOrd="3" destOrd="0" presId="urn:microsoft.com/office/officeart/2005/8/layout/venn1"/>
    <dgm:cxn modelId="{27D30D3B-7C7C-468D-849F-EE2E8876EFBD}" type="presParOf" srcId="{D0A92D17-8623-4315-A436-9C5045A81F58}" destId="{33A34DE2-EB7E-476B-B2EF-8789CC256408}" srcOrd="4" destOrd="0" presId="urn:microsoft.com/office/officeart/2005/8/layout/venn1"/>
    <dgm:cxn modelId="{BFC811F1-B4EB-4EAD-813E-78BA581A1206}" type="presParOf" srcId="{D0A92D17-8623-4315-A436-9C5045A81F58}" destId="{ED49F4DE-320D-4E58-9413-3E892CD8957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E1572F1A-65DB-484B-982C-CB4D7B20287B}" type="doc">
      <dgm:prSet loTypeId="urn:microsoft.com/office/officeart/2005/8/layout/hProcess9" loCatId="process" qsTypeId="urn:microsoft.com/office/officeart/2005/8/quickstyle/simple1" qsCatId="simple" csTypeId="urn:microsoft.com/office/officeart/2005/8/colors/accent5_2" csCatId="accent5" phldr="1"/>
      <dgm:spPr/>
    </dgm:pt>
    <dgm:pt modelId="{881BDA5D-A3AB-4A5C-A1E9-2F315D1E5CDF}">
      <dgm:prSet phldrT="[Text]"/>
      <dgm:spPr/>
      <dgm:t>
        <a:bodyPr/>
        <a:lstStyle/>
        <a:p>
          <a:r>
            <a:rPr lang="pt-BR" b="1" smtClean="0"/>
            <a:t>Comunicação Verbal</a:t>
          </a:r>
          <a:endParaRPr lang="pt-BR" b="1"/>
        </a:p>
      </dgm:t>
    </dgm:pt>
    <dgm:pt modelId="{EF6EBF35-5660-4F81-B520-924503D9CE6C}" type="parTrans" cxnId="{5AF9F711-250C-459B-8B69-FCFD729AEDE4}">
      <dgm:prSet/>
      <dgm:spPr/>
      <dgm:t>
        <a:bodyPr/>
        <a:lstStyle/>
        <a:p>
          <a:endParaRPr lang="pt-BR"/>
        </a:p>
      </dgm:t>
    </dgm:pt>
    <dgm:pt modelId="{41A74F2A-0246-47D2-B5A3-5EFBABC4C8D9}" type="sibTrans" cxnId="{5AF9F711-250C-459B-8B69-FCFD729AEDE4}">
      <dgm:prSet/>
      <dgm:spPr/>
      <dgm:t>
        <a:bodyPr/>
        <a:lstStyle/>
        <a:p>
          <a:endParaRPr lang="pt-BR"/>
        </a:p>
      </dgm:t>
    </dgm:pt>
    <dgm:pt modelId="{E5ED0E5E-927F-477C-8F9A-EC633EDCD695}">
      <dgm:prSet phldrT="[Text]"/>
      <dgm:spPr/>
      <dgm:t>
        <a:bodyPr/>
        <a:lstStyle/>
        <a:p>
          <a:r>
            <a:rPr lang="pt-BR" b="1" smtClean="0"/>
            <a:t>Comunicação Escrita</a:t>
          </a:r>
          <a:endParaRPr lang="pt-BR" b="1"/>
        </a:p>
      </dgm:t>
    </dgm:pt>
    <dgm:pt modelId="{EEA353F9-5F0C-4942-8FE4-62F9D827CACA}" type="parTrans" cxnId="{05457B89-8F32-485A-8B2A-A3AFD70A4CA0}">
      <dgm:prSet/>
      <dgm:spPr/>
      <dgm:t>
        <a:bodyPr/>
        <a:lstStyle/>
        <a:p>
          <a:endParaRPr lang="pt-BR"/>
        </a:p>
      </dgm:t>
    </dgm:pt>
    <dgm:pt modelId="{4A2D340F-31EB-4E59-BD21-6D3FDFD95E96}" type="sibTrans" cxnId="{05457B89-8F32-485A-8B2A-A3AFD70A4CA0}">
      <dgm:prSet/>
      <dgm:spPr/>
      <dgm:t>
        <a:bodyPr/>
        <a:lstStyle/>
        <a:p>
          <a:endParaRPr lang="pt-BR"/>
        </a:p>
      </dgm:t>
    </dgm:pt>
    <dgm:pt modelId="{810074CE-A881-4130-87BB-D5DDEDC1820C}">
      <dgm:prSet phldrT="[Text]"/>
      <dgm:spPr/>
      <dgm:t>
        <a:bodyPr/>
        <a:lstStyle/>
        <a:p>
          <a:r>
            <a:rPr lang="pt-BR" b="1" smtClean="0"/>
            <a:t>Planejamento</a:t>
          </a:r>
          <a:endParaRPr lang="pt-BR" b="1"/>
        </a:p>
      </dgm:t>
    </dgm:pt>
    <dgm:pt modelId="{35F53151-A94E-40E5-A7BF-0E0D48A3D9DD}" type="parTrans" cxnId="{46E1C74E-D77E-492A-9124-64415A55FA52}">
      <dgm:prSet/>
      <dgm:spPr/>
      <dgm:t>
        <a:bodyPr/>
        <a:lstStyle/>
        <a:p>
          <a:endParaRPr lang="pt-BR"/>
        </a:p>
      </dgm:t>
    </dgm:pt>
    <dgm:pt modelId="{F6EFC609-BE95-4D7A-B884-1B97E1AC17E7}" type="sibTrans" cxnId="{46E1C74E-D77E-492A-9124-64415A55FA52}">
      <dgm:prSet/>
      <dgm:spPr/>
      <dgm:t>
        <a:bodyPr/>
        <a:lstStyle/>
        <a:p>
          <a:endParaRPr lang="pt-BR"/>
        </a:p>
      </dgm:t>
    </dgm:pt>
    <dgm:pt modelId="{4D305567-1D3B-461B-A292-739243C346AA}" type="pres">
      <dgm:prSet presAssocID="{E1572F1A-65DB-484B-982C-CB4D7B20287B}" presName="CompostProcess" presStyleCnt="0">
        <dgm:presLayoutVars>
          <dgm:dir/>
          <dgm:resizeHandles val="exact"/>
        </dgm:presLayoutVars>
      </dgm:prSet>
      <dgm:spPr/>
    </dgm:pt>
    <dgm:pt modelId="{EB7C095D-9DB1-4519-8701-1AC4AC939494}" type="pres">
      <dgm:prSet presAssocID="{E1572F1A-65DB-484B-982C-CB4D7B20287B}" presName="arrow" presStyleLbl="bgShp" presStyleIdx="0" presStyleCnt="1"/>
      <dgm:spPr/>
    </dgm:pt>
    <dgm:pt modelId="{287454BD-FEF2-4165-A305-F11FC3922844}" type="pres">
      <dgm:prSet presAssocID="{E1572F1A-65DB-484B-982C-CB4D7B20287B}" presName="linearProcess" presStyleCnt="0"/>
      <dgm:spPr/>
    </dgm:pt>
    <dgm:pt modelId="{B9F2F5B9-F020-47A6-A80E-86B560B9BFA7}" type="pres">
      <dgm:prSet presAssocID="{881BDA5D-A3AB-4A5C-A1E9-2F315D1E5CD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D46B45-9C65-4E94-B465-CB8904A76013}" type="pres">
      <dgm:prSet presAssocID="{41A74F2A-0246-47D2-B5A3-5EFBABC4C8D9}" presName="sibTrans" presStyleCnt="0"/>
      <dgm:spPr/>
    </dgm:pt>
    <dgm:pt modelId="{8E9F5030-462E-4A9D-93B9-5A637C2AD554}" type="pres">
      <dgm:prSet presAssocID="{E5ED0E5E-927F-477C-8F9A-EC633EDCD69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F4BE9A-EC43-4513-816F-1DEB51C4CF13}" type="pres">
      <dgm:prSet presAssocID="{4A2D340F-31EB-4E59-BD21-6D3FDFD95E96}" presName="sibTrans" presStyleCnt="0"/>
      <dgm:spPr/>
    </dgm:pt>
    <dgm:pt modelId="{03421CE3-A9C3-4D0E-8ED0-1A0DAA97E4E1}" type="pres">
      <dgm:prSet presAssocID="{810074CE-A881-4130-87BB-D5DDEDC1820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2D09D7A-4EF7-4EB4-92C9-C9C5E4822AA6}" type="presOf" srcId="{E1572F1A-65DB-484B-982C-CB4D7B20287B}" destId="{4D305567-1D3B-461B-A292-739243C346AA}" srcOrd="0" destOrd="0" presId="urn:microsoft.com/office/officeart/2005/8/layout/hProcess9"/>
    <dgm:cxn modelId="{5AF9F711-250C-459B-8B69-FCFD729AEDE4}" srcId="{E1572F1A-65DB-484B-982C-CB4D7B20287B}" destId="{881BDA5D-A3AB-4A5C-A1E9-2F315D1E5CDF}" srcOrd="0" destOrd="0" parTransId="{EF6EBF35-5660-4F81-B520-924503D9CE6C}" sibTransId="{41A74F2A-0246-47D2-B5A3-5EFBABC4C8D9}"/>
    <dgm:cxn modelId="{499B29F1-E6CD-4278-ADE9-8F9E65EE1EC0}" type="presOf" srcId="{E5ED0E5E-927F-477C-8F9A-EC633EDCD695}" destId="{8E9F5030-462E-4A9D-93B9-5A637C2AD554}" srcOrd="0" destOrd="0" presId="urn:microsoft.com/office/officeart/2005/8/layout/hProcess9"/>
    <dgm:cxn modelId="{A2690A54-95B8-4DD3-BA6C-739066C70155}" type="presOf" srcId="{881BDA5D-A3AB-4A5C-A1E9-2F315D1E5CDF}" destId="{B9F2F5B9-F020-47A6-A80E-86B560B9BFA7}" srcOrd="0" destOrd="0" presId="urn:microsoft.com/office/officeart/2005/8/layout/hProcess9"/>
    <dgm:cxn modelId="{46E1C74E-D77E-492A-9124-64415A55FA52}" srcId="{E1572F1A-65DB-484B-982C-CB4D7B20287B}" destId="{810074CE-A881-4130-87BB-D5DDEDC1820C}" srcOrd="2" destOrd="0" parTransId="{35F53151-A94E-40E5-A7BF-0E0D48A3D9DD}" sibTransId="{F6EFC609-BE95-4D7A-B884-1B97E1AC17E7}"/>
    <dgm:cxn modelId="{97658A2C-1CFC-4501-AF71-81B1EDBA06E9}" type="presOf" srcId="{810074CE-A881-4130-87BB-D5DDEDC1820C}" destId="{03421CE3-A9C3-4D0E-8ED0-1A0DAA97E4E1}" srcOrd="0" destOrd="0" presId="urn:microsoft.com/office/officeart/2005/8/layout/hProcess9"/>
    <dgm:cxn modelId="{05457B89-8F32-485A-8B2A-A3AFD70A4CA0}" srcId="{E1572F1A-65DB-484B-982C-CB4D7B20287B}" destId="{E5ED0E5E-927F-477C-8F9A-EC633EDCD695}" srcOrd="1" destOrd="0" parTransId="{EEA353F9-5F0C-4942-8FE4-62F9D827CACA}" sibTransId="{4A2D340F-31EB-4E59-BD21-6D3FDFD95E96}"/>
    <dgm:cxn modelId="{A13A73E2-8990-4DC6-BF36-B517B3C4D7C5}" type="presParOf" srcId="{4D305567-1D3B-461B-A292-739243C346AA}" destId="{EB7C095D-9DB1-4519-8701-1AC4AC939494}" srcOrd="0" destOrd="0" presId="urn:microsoft.com/office/officeart/2005/8/layout/hProcess9"/>
    <dgm:cxn modelId="{089132C9-5A60-41D9-8BC2-52BD6E2719B9}" type="presParOf" srcId="{4D305567-1D3B-461B-A292-739243C346AA}" destId="{287454BD-FEF2-4165-A305-F11FC3922844}" srcOrd="1" destOrd="0" presId="urn:microsoft.com/office/officeart/2005/8/layout/hProcess9"/>
    <dgm:cxn modelId="{8D9C000F-1F8D-4CE7-BBA4-7F6CE0E941F7}" type="presParOf" srcId="{287454BD-FEF2-4165-A305-F11FC3922844}" destId="{B9F2F5B9-F020-47A6-A80E-86B560B9BFA7}" srcOrd="0" destOrd="0" presId="urn:microsoft.com/office/officeart/2005/8/layout/hProcess9"/>
    <dgm:cxn modelId="{1B8D11EE-56F0-4793-B34D-7F7F2E7D1081}" type="presParOf" srcId="{287454BD-FEF2-4165-A305-F11FC3922844}" destId="{36D46B45-9C65-4E94-B465-CB8904A76013}" srcOrd="1" destOrd="0" presId="urn:microsoft.com/office/officeart/2005/8/layout/hProcess9"/>
    <dgm:cxn modelId="{0D3EEFA0-49BC-4404-98C7-7DFA8988049A}" type="presParOf" srcId="{287454BD-FEF2-4165-A305-F11FC3922844}" destId="{8E9F5030-462E-4A9D-93B9-5A637C2AD554}" srcOrd="2" destOrd="0" presId="urn:microsoft.com/office/officeart/2005/8/layout/hProcess9"/>
    <dgm:cxn modelId="{AE1A7711-17D6-489E-9DCC-7D7F0ABA634E}" type="presParOf" srcId="{287454BD-FEF2-4165-A305-F11FC3922844}" destId="{3DF4BE9A-EC43-4513-816F-1DEB51C4CF13}" srcOrd="3" destOrd="0" presId="urn:microsoft.com/office/officeart/2005/8/layout/hProcess9"/>
    <dgm:cxn modelId="{FF503042-0519-460D-B62C-481E7C3EE4AD}" type="presParOf" srcId="{287454BD-FEF2-4165-A305-F11FC3922844}" destId="{03421CE3-A9C3-4D0E-8ED0-1A0DAA97E4E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F7D11031-4515-4961-9C17-A6382B0F34DD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346D3BE6-8933-480B-BC97-95F0D33E30BF}">
      <dgm:prSet phldrT="[Text]"/>
      <dgm:spPr/>
      <dgm:t>
        <a:bodyPr/>
        <a:lstStyle/>
        <a:p>
          <a:r>
            <a:rPr lang="pt-BR" smtClean="0"/>
            <a:t>Problema</a:t>
          </a:r>
          <a:endParaRPr lang="pt-BR"/>
        </a:p>
      </dgm:t>
    </dgm:pt>
    <dgm:pt modelId="{F880BA1C-862F-4A47-A267-DF684680240E}" type="parTrans" cxnId="{0AA51174-9486-4422-B6F8-83A98B854F2C}">
      <dgm:prSet/>
      <dgm:spPr/>
      <dgm:t>
        <a:bodyPr/>
        <a:lstStyle/>
        <a:p>
          <a:endParaRPr lang="pt-BR"/>
        </a:p>
      </dgm:t>
    </dgm:pt>
    <dgm:pt modelId="{E58E6CA6-79BA-4C4E-BD67-51DDEF4D21B6}" type="sibTrans" cxnId="{0AA51174-9486-4422-B6F8-83A98B854F2C}">
      <dgm:prSet/>
      <dgm:spPr/>
      <dgm:t>
        <a:bodyPr/>
        <a:lstStyle/>
        <a:p>
          <a:endParaRPr lang="pt-BR"/>
        </a:p>
      </dgm:t>
    </dgm:pt>
    <dgm:pt modelId="{A230DCAC-1433-4927-9C37-5D249A59FCB6}">
      <dgm:prSet phldrT="[Text]" custT="1"/>
      <dgm:spPr/>
      <dgm:t>
        <a:bodyPr/>
        <a:lstStyle/>
        <a:p>
          <a:r>
            <a:rPr lang="pt-BR" sz="2400" smtClean="0"/>
            <a:t>Concreto</a:t>
          </a:r>
          <a:endParaRPr lang="pt-BR" sz="2400"/>
        </a:p>
      </dgm:t>
    </dgm:pt>
    <dgm:pt modelId="{A0204CF2-D9BD-4A64-9A90-C7D71580F774}" type="parTrans" cxnId="{6EAF647C-7778-4DCD-A4C6-8776C760D84B}">
      <dgm:prSet/>
      <dgm:spPr/>
      <dgm:t>
        <a:bodyPr/>
        <a:lstStyle/>
        <a:p>
          <a:endParaRPr lang="pt-BR"/>
        </a:p>
      </dgm:t>
    </dgm:pt>
    <dgm:pt modelId="{B3EE7DDA-605C-4426-8A95-0A7F69D60806}" type="sibTrans" cxnId="{6EAF647C-7778-4DCD-A4C6-8776C760D84B}">
      <dgm:prSet/>
      <dgm:spPr/>
      <dgm:t>
        <a:bodyPr/>
        <a:lstStyle/>
        <a:p>
          <a:endParaRPr lang="pt-BR"/>
        </a:p>
      </dgm:t>
    </dgm:pt>
    <dgm:pt modelId="{8DD1FD3C-A81C-46F6-960D-58C66D98DC3E}">
      <dgm:prSet phldrT="[Text]"/>
      <dgm:spPr/>
      <dgm:t>
        <a:bodyPr/>
        <a:lstStyle/>
        <a:p>
          <a:r>
            <a:rPr lang="pt-BR" smtClean="0"/>
            <a:t>Objetivo</a:t>
          </a:r>
          <a:endParaRPr lang="pt-BR"/>
        </a:p>
      </dgm:t>
    </dgm:pt>
    <dgm:pt modelId="{27131E9F-2ACB-4B24-AC87-52E69446787E}" type="parTrans" cxnId="{D5F035B2-D7EA-49A5-8D94-7EF1815AFF0B}">
      <dgm:prSet/>
      <dgm:spPr/>
      <dgm:t>
        <a:bodyPr/>
        <a:lstStyle/>
        <a:p>
          <a:endParaRPr lang="pt-BR"/>
        </a:p>
      </dgm:t>
    </dgm:pt>
    <dgm:pt modelId="{01CEE1E0-B042-43C1-9091-656AD719D6F3}" type="sibTrans" cxnId="{D5F035B2-D7EA-49A5-8D94-7EF1815AFF0B}">
      <dgm:prSet/>
      <dgm:spPr/>
      <dgm:t>
        <a:bodyPr/>
        <a:lstStyle/>
        <a:p>
          <a:endParaRPr lang="pt-BR"/>
        </a:p>
      </dgm:t>
    </dgm:pt>
    <dgm:pt modelId="{E6C65D63-74E3-42DB-9656-BB0486F0CD84}">
      <dgm:prSet phldrT="[Text]" custT="1"/>
      <dgm:spPr/>
      <dgm:t>
        <a:bodyPr/>
        <a:lstStyle/>
        <a:p>
          <a:r>
            <a:rPr lang="pt-BR" sz="2400" smtClean="0"/>
            <a:t>Verbo no Infinitivo</a:t>
          </a:r>
          <a:endParaRPr lang="pt-BR" sz="2400"/>
        </a:p>
      </dgm:t>
    </dgm:pt>
    <dgm:pt modelId="{04A225BB-14F9-40E0-A8CB-A1CE856053FC}" type="parTrans" cxnId="{D25201B9-B485-4755-B715-E13D54BEF28D}">
      <dgm:prSet/>
      <dgm:spPr/>
      <dgm:t>
        <a:bodyPr/>
        <a:lstStyle/>
        <a:p>
          <a:endParaRPr lang="pt-BR"/>
        </a:p>
      </dgm:t>
    </dgm:pt>
    <dgm:pt modelId="{4CDFB285-5BBC-4E44-9C55-B9CF1A8CD467}" type="sibTrans" cxnId="{D25201B9-B485-4755-B715-E13D54BEF28D}">
      <dgm:prSet/>
      <dgm:spPr/>
      <dgm:t>
        <a:bodyPr/>
        <a:lstStyle/>
        <a:p>
          <a:endParaRPr lang="pt-BR"/>
        </a:p>
      </dgm:t>
    </dgm:pt>
    <dgm:pt modelId="{855A1A1F-167F-4E1F-895C-CCBECD783B42}">
      <dgm:prSet phldrT="[Text]" custT="1"/>
      <dgm:spPr/>
      <dgm:t>
        <a:bodyPr/>
        <a:lstStyle/>
        <a:p>
          <a:r>
            <a:rPr lang="pt-BR" sz="2400" smtClean="0"/>
            <a:t>Exemplo: “Aumentar [...]”</a:t>
          </a:r>
          <a:endParaRPr lang="pt-BR" sz="2400"/>
        </a:p>
      </dgm:t>
    </dgm:pt>
    <dgm:pt modelId="{64C1712B-E2E7-44EB-9171-FF88295966E9}" type="parTrans" cxnId="{F63A62F9-CD9B-43AE-B52B-071EB8FDF0BD}">
      <dgm:prSet/>
      <dgm:spPr/>
      <dgm:t>
        <a:bodyPr/>
        <a:lstStyle/>
        <a:p>
          <a:endParaRPr lang="pt-BR"/>
        </a:p>
      </dgm:t>
    </dgm:pt>
    <dgm:pt modelId="{101544D9-BF4A-44E5-81CE-22B45AFAF94E}" type="sibTrans" cxnId="{F63A62F9-CD9B-43AE-B52B-071EB8FDF0BD}">
      <dgm:prSet/>
      <dgm:spPr/>
      <dgm:t>
        <a:bodyPr/>
        <a:lstStyle/>
        <a:p>
          <a:endParaRPr lang="pt-BR"/>
        </a:p>
      </dgm:t>
    </dgm:pt>
    <dgm:pt modelId="{D74D6722-6A2B-4942-8C44-948C9A3A484B}">
      <dgm:prSet phldrT="[Text]"/>
      <dgm:spPr/>
      <dgm:t>
        <a:bodyPr/>
        <a:lstStyle/>
        <a:p>
          <a:r>
            <a:rPr lang="pt-BR" smtClean="0"/>
            <a:t>Resultado Desejado</a:t>
          </a:r>
          <a:endParaRPr lang="pt-BR"/>
        </a:p>
      </dgm:t>
    </dgm:pt>
    <dgm:pt modelId="{E2BD89C3-9FF3-4DFE-B63A-BB4B22471E6B}" type="parTrans" cxnId="{358DAC5A-13F4-4476-B58F-4A6BE831DC49}">
      <dgm:prSet/>
      <dgm:spPr/>
      <dgm:t>
        <a:bodyPr/>
        <a:lstStyle/>
        <a:p>
          <a:endParaRPr lang="pt-BR"/>
        </a:p>
      </dgm:t>
    </dgm:pt>
    <dgm:pt modelId="{5897B893-4C57-48DA-B8A9-808F0185B7D7}" type="sibTrans" cxnId="{358DAC5A-13F4-4476-B58F-4A6BE831DC49}">
      <dgm:prSet/>
      <dgm:spPr/>
      <dgm:t>
        <a:bodyPr/>
        <a:lstStyle/>
        <a:p>
          <a:endParaRPr lang="pt-BR"/>
        </a:p>
      </dgm:t>
    </dgm:pt>
    <dgm:pt modelId="{9E8393A8-D3C2-4D42-BC99-313EC3C42F9F}">
      <dgm:prSet phldrT="[Text]" custT="1"/>
      <dgm:spPr/>
      <dgm:t>
        <a:bodyPr/>
        <a:lstStyle/>
        <a:p>
          <a:r>
            <a:rPr lang="pt-BR" sz="2400" smtClean="0"/>
            <a:t>Verbo no Particípio Passado</a:t>
          </a:r>
          <a:endParaRPr lang="pt-BR" sz="2400"/>
        </a:p>
      </dgm:t>
    </dgm:pt>
    <dgm:pt modelId="{5F7D0FFF-6C0F-4C02-B5D9-4D192DF99A35}" type="parTrans" cxnId="{14C0F97D-6AB2-4D51-A65F-6B8D331B0BDB}">
      <dgm:prSet/>
      <dgm:spPr/>
      <dgm:t>
        <a:bodyPr/>
        <a:lstStyle/>
        <a:p>
          <a:endParaRPr lang="pt-BR"/>
        </a:p>
      </dgm:t>
    </dgm:pt>
    <dgm:pt modelId="{CDAC7D2B-3E0F-4879-B2DA-5C99E94001EC}" type="sibTrans" cxnId="{14C0F97D-6AB2-4D51-A65F-6B8D331B0BDB}">
      <dgm:prSet/>
      <dgm:spPr/>
      <dgm:t>
        <a:bodyPr/>
        <a:lstStyle/>
        <a:p>
          <a:endParaRPr lang="pt-BR"/>
        </a:p>
      </dgm:t>
    </dgm:pt>
    <dgm:pt modelId="{19974C31-5919-4144-B368-D44D7444264B}">
      <dgm:prSet phldrT="[Text]" custT="1"/>
      <dgm:spPr/>
      <dgm:t>
        <a:bodyPr/>
        <a:lstStyle/>
        <a:p>
          <a:r>
            <a:rPr lang="pt-BR" sz="2400" smtClean="0"/>
            <a:t>Exemplo: “[...] aumentado [...]”</a:t>
          </a:r>
          <a:endParaRPr lang="pt-BR" sz="2400"/>
        </a:p>
      </dgm:t>
    </dgm:pt>
    <dgm:pt modelId="{67626EA4-0C6A-4562-BE83-19E0DD4C30F0}" type="parTrans" cxnId="{BEF21729-2DBA-49AC-8D74-554FDDA49078}">
      <dgm:prSet/>
      <dgm:spPr/>
      <dgm:t>
        <a:bodyPr/>
        <a:lstStyle/>
        <a:p>
          <a:endParaRPr lang="pt-BR"/>
        </a:p>
      </dgm:t>
    </dgm:pt>
    <dgm:pt modelId="{1F09EAFF-FC0D-4859-9F79-5F662B064386}" type="sibTrans" cxnId="{BEF21729-2DBA-49AC-8D74-554FDDA49078}">
      <dgm:prSet/>
      <dgm:spPr/>
      <dgm:t>
        <a:bodyPr/>
        <a:lstStyle/>
        <a:p>
          <a:endParaRPr lang="pt-BR"/>
        </a:p>
      </dgm:t>
    </dgm:pt>
    <dgm:pt modelId="{6435A6E8-00A7-4E49-AEF8-84C54F06D245}">
      <dgm:prSet phldrT="[Text]"/>
      <dgm:spPr/>
      <dgm:t>
        <a:bodyPr/>
        <a:lstStyle/>
        <a:p>
          <a:r>
            <a:rPr lang="pt-BR" smtClean="0"/>
            <a:t>Ação</a:t>
          </a:r>
          <a:endParaRPr lang="pt-BR"/>
        </a:p>
      </dgm:t>
    </dgm:pt>
    <dgm:pt modelId="{5C99D40C-111D-44B1-9504-7483097A2029}" type="parTrans" cxnId="{BABEFA13-9D82-4E45-BF86-466031293C87}">
      <dgm:prSet/>
      <dgm:spPr/>
      <dgm:t>
        <a:bodyPr/>
        <a:lstStyle/>
        <a:p>
          <a:endParaRPr lang="pt-BR"/>
        </a:p>
      </dgm:t>
    </dgm:pt>
    <dgm:pt modelId="{984BE306-6D6F-4A53-B401-C5F7795A381A}" type="sibTrans" cxnId="{BABEFA13-9D82-4E45-BF86-466031293C87}">
      <dgm:prSet/>
      <dgm:spPr/>
      <dgm:t>
        <a:bodyPr/>
        <a:lstStyle/>
        <a:p>
          <a:endParaRPr lang="pt-BR"/>
        </a:p>
      </dgm:t>
    </dgm:pt>
    <dgm:pt modelId="{512E57C3-BF2E-4B2E-86AA-C643397033E1}">
      <dgm:prSet phldrT="[Text]" custT="1"/>
      <dgm:spPr/>
      <dgm:t>
        <a:bodyPr/>
        <a:lstStyle/>
        <a:p>
          <a:r>
            <a:rPr lang="pt-BR" sz="2400" smtClean="0"/>
            <a:t>Exemplo: “Elaboração [...]”</a:t>
          </a:r>
          <a:endParaRPr lang="pt-BR" sz="2400"/>
        </a:p>
      </dgm:t>
    </dgm:pt>
    <dgm:pt modelId="{97101A5C-4D95-403F-A4E9-813CB183003A}" type="parTrans" cxnId="{79D6A218-AE2F-4280-B95F-2D5E1C56471E}">
      <dgm:prSet/>
      <dgm:spPr/>
      <dgm:t>
        <a:bodyPr/>
        <a:lstStyle/>
        <a:p>
          <a:endParaRPr lang="pt-BR"/>
        </a:p>
      </dgm:t>
    </dgm:pt>
    <dgm:pt modelId="{BC45378A-EFCD-48EB-AF10-464038138F89}" type="sibTrans" cxnId="{79D6A218-AE2F-4280-B95F-2D5E1C56471E}">
      <dgm:prSet/>
      <dgm:spPr/>
      <dgm:t>
        <a:bodyPr/>
        <a:lstStyle/>
        <a:p>
          <a:endParaRPr lang="pt-BR"/>
        </a:p>
      </dgm:t>
    </dgm:pt>
    <dgm:pt modelId="{5622EAA1-502B-4284-81EE-C56A715DCC40}">
      <dgm:prSet phldrT="[Text]" custT="1"/>
      <dgm:spPr/>
      <dgm:t>
        <a:bodyPr/>
        <a:lstStyle/>
        <a:p>
          <a:r>
            <a:rPr lang="pt-BR" sz="2400" smtClean="0"/>
            <a:t>Verbo na forma Substantiva</a:t>
          </a:r>
          <a:endParaRPr lang="pt-BR" sz="2400"/>
        </a:p>
      </dgm:t>
    </dgm:pt>
    <dgm:pt modelId="{443583AF-A580-44EA-8BFD-EE84C2354EEB}" type="parTrans" cxnId="{3DA3AC00-A8A1-4145-848F-0784C7475740}">
      <dgm:prSet/>
      <dgm:spPr/>
      <dgm:t>
        <a:bodyPr/>
        <a:lstStyle/>
        <a:p>
          <a:endParaRPr lang="pt-BR"/>
        </a:p>
      </dgm:t>
    </dgm:pt>
    <dgm:pt modelId="{2234EC58-CEA8-4EF5-8762-FA1562A9D903}" type="sibTrans" cxnId="{3DA3AC00-A8A1-4145-848F-0784C7475740}">
      <dgm:prSet/>
      <dgm:spPr/>
      <dgm:t>
        <a:bodyPr/>
        <a:lstStyle/>
        <a:p>
          <a:endParaRPr lang="pt-BR"/>
        </a:p>
      </dgm:t>
    </dgm:pt>
    <dgm:pt modelId="{5EE002A1-A62B-498E-AB2A-99D0BE2F002C}">
      <dgm:prSet custT="1"/>
      <dgm:spPr/>
      <dgm:t>
        <a:bodyPr/>
        <a:lstStyle/>
        <a:p>
          <a:r>
            <a:rPr lang="pt-BR" sz="2400" smtClean="0"/>
            <a:t>Negativo</a:t>
          </a:r>
          <a:endParaRPr lang="pt-BR" sz="2400"/>
        </a:p>
      </dgm:t>
    </dgm:pt>
    <dgm:pt modelId="{12292E2A-2917-4B44-8EF6-8FC8DE91B171}" type="parTrans" cxnId="{9D829BEE-5F32-4FA0-80E3-FE4E2381B355}">
      <dgm:prSet/>
      <dgm:spPr/>
      <dgm:t>
        <a:bodyPr/>
        <a:lstStyle/>
        <a:p>
          <a:endParaRPr lang="pt-BR"/>
        </a:p>
      </dgm:t>
    </dgm:pt>
    <dgm:pt modelId="{F59AA156-BEED-4AC1-B6DB-A8E5AC0F118A}" type="sibTrans" cxnId="{9D829BEE-5F32-4FA0-80E3-FE4E2381B355}">
      <dgm:prSet/>
      <dgm:spPr/>
      <dgm:t>
        <a:bodyPr/>
        <a:lstStyle/>
        <a:p>
          <a:endParaRPr lang="pt-BR"/>
        </a:p>
      </dgm:t>
    </dgm:pt>
    <dgm:pt modelId="{24E58DF8-6C8C-4187-8714-81ABDA910E15}">
      <dgm:prSet custT="1"/>
      <dgm:spPr/>
      <dgm:t>
        <a:bodyPr/>
        <a:lstStyle/>
        <a:p>
          <a:r>
            <a:rPr lang="pt-BR" sz="2400" smtClean="0"/>
            <a:t>Sintético</a:t>
          </a:r>
          <a:endParaRPr lang="pt-BR" sz="2400"/>
        </a:p>
      </dgm:t>
    </dgm:pt>
    <dgm:pt modelId="{E668F9EE-0B29-467C-9FC5-982AB2E054C7}" type="parTrans" cxnId="{5B7DC498-B4B4-4BEE-AF73-AA8DD081E4D7}">
      <dgm:prSet/>
      <dgm:spPr/>
      <dgm:t>
        <a:bodyPr/>
        <a:lstStyle/>
        <a:p>
          <a:endParaRPr lang="pt-BR"/>
        </a:p>
      </dgm:t>
    </dgm:pt>
    <dgm:pt modelId="{4558DC6C-203A-4338-B5D6-941DDC110B77}" type="sibTrans" cxnId="{5B7DC498-B4B4-4BEE-AF73-AA8DD081E4D7}">
      <dgm:prSet/>
      <dgm:spPr/>
      <dgm:t>
        <a:bodyPr/>
        <a:lstStyle/>
        <a:p>
          <a:endParaRPr lang="pt-BR"/>
        </a:p>
      </dgm:t>
    </dgm:pt>
    <dgm:pt modelId="{C61F44AE-48F9-473B-ACC8-C6F93001B1F0}" type="pres">
      <dgm:prSet presAssocID="{F7D11031-4515-4961-9C17-A6382B0F34D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F726CD3-155D-47F0-8BDE-5611ADB00F4A}" type="pres">
      <dgm:prSet presAssocID="{346D3BE6-8933-480B-BC97-95F0D33E30BF}" presName="linNode" presStyleCnt="0"/>
      <dgm:spPr/>
    </dgm:pt>
    <dgm:pt modelId="{9B7C3891-2574-4F91-8919-516F2CF35566}" type="pres">
      <dgm:prSet presAssocID="{346D3BE6-8933-480B-BC97-95F0D33E30BF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2615DF-50CF-4899-9E9D-A5D52F973177}" type="pres">
      <dgm:prSet presAssocID="{346D3BE6-8933-480B-BC97-95F0D33E30BF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5A54AC5-8090-4EAF-A212-A3386AD375F2}" type="pres">
      <dgm:prSet presAssocID="{E58E6CA6-79BA-4C4E-BD67-51DDEF4D21B6}" presName="sp" presStyleCnt="0"/>
      <dgm:spPr/>
    </dgm:pt>
    <dgm:pt modelId="{C8A44B84-4A33-4772-806A-2621420B6225}" type="pres">
      <dgm:prSet presAssocID="{8DD1FD3C-A81C-46F6-960D-58C66D98DC3E}" presName="linNode" presStyleCnt="0"/>
      <dgm:spPr/>
    </dgm:pt>
    <dgm:pt modelId="{1B164CC8-8108-45DA-A7DB-0DB543FA92A7}" type="pres">
      <dgm:prSet presAssocID="{8DD1FD3C-A81C-46F6-960D-58C66D98DC3E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7576AEF-B73D-46B7-B9CD-B7DB539317A3}" type="pres">
      <dgm:prSet presAssocID="{8DD1FD3C-A81C-46F6-960D-58C66D98DC3E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FCCEA22-AEB8-4613-A0FE-DF9E6DD68BCA}" type="pres">
      <dgm:prSet presAssocID="{01CEE1E0-B042-43C1-9091-656AD719D6F3}" presName="sp" presStyleCnt="0"/>
      <dgm:spPr/>
    </dgm:pt>
    <dgm:pt modelId="{BDECCB1E-89E0-423B-897C-D7D8E85F3CFF}" type="pres">
      <dgm:prSet presAssocID="{D74D6722-6A2B-4942-8C44-948C9A3A484B}" presName="linNode" presStyleCnt="0"/>
      <dgm:spPr/>
    </dgm:pt>
    <dgm:pt modelId="{4E802771-2AD1-4465-A55F-59854AA6AC9E}" type="pres">
      <dgm:prSet presAssocID="{D74D6722-6A2B-4942-8C44-948C9A3A484B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EDAFD4-AF06-494B-B550-C1598F5B9E8A}" type="pres">
      <dgm:prSet presAssocID="{D74D6722-6A2B-4942-8C44-948C9A3A484B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41C4B18-58CE-43CF-A9BF-0707F822C47A}" type="pres">
      <dgm:prSet presAssocID="{5897B893-4C57-48DA-B8A9-808F0185B7D7}" presName="sp" presStyleCnt="0"/>
      <dgm:spPr/>
    </dgm:pt>
    <dgm:pt modelId="{68C434EA-D9B7-49E3-BCEA-FDBB1F9F29FF}" type="pres">
      <dgm:prSet presAssocID="{6435A6E8-00A7-4E49-AEF8-84C54F06D245}" presName="linNode" presStyleCnt="0"/>
      <dgm:spPr/>
    </dgm:pt>
    <dgm:pt modelId="{A8C5293E-F19A-4DF4-9646-2E987C5DB3A5}" type="pres">
      <dgm:prSet presAssocID="{6435A6E8-00A7-4E49-AEF8-84C54F06D24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FA192E0-BE8B-4AD5-90D4-90F2E7A40F5A}" type="pres">
      <dgm:prSet presAssocID="{6435A6E8-00A7-4E49-AEF8-84C54F06D245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EF21729-2DBA-49AC-8D74-554FDDA49078}" srcId="{D74D6722-6A2B-4942-8C44-948C9A3A484B}" destId="{19974C31-5919-4144-B368-D44D7444264B}" srcOrd="1" destOrd="0" parTransId="{67626EA4-0C6A-4562-BE83-19E0DD4C30F0}" sibTransId="{1F09EAFF-FC0D-4859-9F79-5F662B064386}"/>
    <dgm:cxn modelId="{C41DC452-C026-405D-8AF3-E42E732457FB}" type="presOf" srcId="{24E58DF8-6C8C-4187-8714-81ABDA910E15}" destId="{A52615DF-50CF-4899-9E9D-A5D52F973177}" srcOrd="0" destOrd="2" presId="urn:microsoft.com/office/officeart/2005/8/layout/vList5"/>
    <dgm:cxn modelId="{0AA8CFC9-4A22-4176-A2A8-7C74880D209B}" type="presOf" srcId="{9E8393A8-D3C2-4D42-BC99-313EC3C42F9F}" destId="{ABEDAFD4-AF06-494B-B550-C1598F5B9E8A}" srcOrd="0" destOrd="0" presId="urn:microsoft.com/office/officeart/2005/8/layout/vList5"/>
    <dgm:cxn modelId="{8F01A49D-1A1C-4756-9FF0-CBFB8774B3C2}" type="presOf" srcId="{855A1A1F-167F-4E1F-895C-CCBECD783B42}" destId="{C7576AEF-B73D-46B7-B9CD-B7DB539317A3}" srcOrd="0" destOrd="1" presId="urn:microsoft.com/office/officeart/2005/8/layout/vList5"/>
    <dgm:cxn modelId="{6EAF647C-7778-4DCD-A4C6-8776C760D84B}" srcId="{346D3BE6-8933-480B-BC97-95F0D33E30BF}" destId="{A230DCAC-1433-4927-9C37-5D249A59FCB6}" srcOrd="0" destOrd="0" parTransId="{A0204CF2-D9BD-4A64-9A90-C7D71580F774}" sibTransId="{B3EE7DDA-605C-4426-8A95-0A7F69D60806}"/>
    <dgm:cxn modelId="{41161A4A-2567-4D12-8FEE-452060D876B7}" type="presOf" srcId="{6435A6E8-00A7-4E49-AEF8-84C54F06D245}" destId="{A8C5293E-F19A-4DF4-9646-2E987C5DB3A5}" srcOrd="0" destOrd="0" presId="urn:microsoft.com/office/officeart/2005/8/layout/vList5"/>
    <dgm:cxn modelId="{62CB6B71-7432-4D01-A8A3-234CD3E44A2F}" type="presOf" srcId="{346D3BE6-8933-480B-BC97-95F0D33E30BF}" destId="{9B7C3891-2574-4F91-8919-516F2CF35566}" srcOrd="0" destOrd="0" presId="urn:microsoft.com/office/officeart/2005/8/layout/vList5"/>
    <dgm:cxn modelId="{08ADCC8B-B23B-4856-8EC8-C995BC729F6A}" type="presOf" srcId="{F7D11031-4515-4961-9C17-A6382B0F34DD}" destId="{C61F44AE-48F9-473B-ACC8-C6F93001B1F0}" srcOrd="0" destOrd="0" presId="urn:microsoft.com/office/officeart/2005/8/layout/vList5"/>
    <dgm:cxn modelId="{79D6A218-AE2F-4280-B95F-2D5E1C56471E}" srcId="{6435A6E8-00A7-4E49-AEF8-84C54F06D245}" destId="{512E57C3-BF2E-4B2E-86AA-C643397033E1}" srcOrd="1" destOrd="0" parTransId="{97101A5C-4D95-403F-A4E9-813CB183003A}" sibTransId="{BC45378A-EFCD-48EB-AF10-464038138F89}"/>
    <dgm:cxn modelId="{2F4BF654-1786-4EC0-B383-84572092772F}" type="presOf" srcId="{5622EAA1-502B-4284-81EE-C56A715DCC40}" destId="{2FA192E0-BE8B-4AD5-90D4-90F2E7A40F5A}" srcOrd="0" destOrd="0" presId="urn:microsoft.com/office/officeart/2005/8/layout/vList5"/>
    <dgm:cxn modelId="{3DA3AC00-A8A1-4145-848F-0784C7475740}" srcId="{6435A6E8-00A7-4E49-AEF8-84C54F06D245}" destId="{5622EAA1-502B-4284-81EE-C56A715DCC40}" srcOrd="0" destOrd="0" parTransId="{443583AF-A580-44EA-8BFD-EE84C2354EEB}" sibTransId="{2234EC58-CEA8-4EF5-8762-FA1562A9D903}"/>
    <dgm:cxn modelId="{0AA51174-9486-4422-B6F8-83A98B854F2C}" srcId="{F7D11031-4515-4961-9C17-A6382B0F34DD}" destId="{346D3BE6-8933-480B-BC97-95F0D33E30BF}" srcOrd="0" destOrd="0" parTransId="{F880BA1C-862F-4A47-A267-DF684680240E}" sibTransId="{E58E6CA6-79BA-4C4E-BD67-51DDEF4D21B6}"/>
    <dgm:cxn modelId="{0F427792-6FCC-48AA-80F7-A8BA5AB24560}" type="presOf" srcId="{D74D6722-6A2B-4942-8C44-948C9A3A484B}" destId="{4E802771-2AD1-4465-A55F-59854AA6AC9E}" srcOrd="0" destOrd="0" presId="urn:microsoft.com/office/officeart/2005/8/layout/vList5"/>
    <dgm:cxn modelId="{00004D6C-F6C4-4320-A3E1-3618F71EDDA8}" type="presOf" srcId="{E6C65D63-74E3-42DB-9656-BB0486F0CD84}" destId="{C7576AEF-B73D-46B7-B9CD-B7DB539317A3}" srcOrd="0" destOrd="0" presId="urn:microsoft.com/office/officeart/2005/8/layout/vList5"/>
    <dgm:cxn modelId="{F63A62F9-CD9B-43AE-B52B-071EB8FDF0BD}" srcId="{8DD1FD3C-A81C-46F6-960D-58C66D98DC3E}" destId="{855A1A1F-167F-4E1F-895C-CCBECD783B42}" srcOrd="1" destOrd="0" parTransId="{64C1712B-E2E7-44EB-9171-FF88295966E9}" sibTransId="{101544D9-BF4A-44E5-81CE-22B45AFAF94E}"/>
    <dgm:cxn modelId="{BABEFA13-9D82-4E45-BF86-466031293C87}" srcId="{F7D11031-4515-4961-9C17-A6382B0F34DD}" destId="{6435A6E8-00A7-4E49-AEF8-84C54F06D245}" srcOrd="3" destOrd="0" parTransId="{5C99D40C-111D-44B1-9504-7483097A2029}" sibTransId="{984BE306-6D6F-4A53-B401-C5F7795A381A}"/>
    <dgm:cxn modelId="{0B9A23A5-1CB4-4206-A3F6-B13179342DE0}" type="presOf" srcId="{A230DCAC-1433-4927-9C37-5D249A59FCB6}" destId="{A52615DF-50CF-4899-9E9D-A5D52F973177}" srcOrd="0" destOrd="0" presId="urn:microsoft.com/office/officeart/2005/8/layout/vList5"/>
    <dgm:cxn modelId="{ED290DF1-94C0-4E2B-BE54-3B8592E970DC}" type="presOf" srcId="{8DD1FD3C-A81C-46F6-960D-58C66D98DC3E}" destId="{1B164CC8-8108-45DA-A7DB-0DB543FA92A7}" srcOrd="0" destOrd="0" presId="urn:microsoft.com/office/officeart/2005/8/layout/vList5"/>
    <dgm:cxn modelId="{D25201B9-B485-4755-B715-E13D54BEF28D}" srcId="{8DD1FD3C-A81C-46F6-960D-58C66D98DC3E}" destId="{E6C65D63-74E3-42DB-9656-BB0486F0CD84}" srcOrd="0" destOrd="0" parTransId="{04A225BB-14F9-40E0-A8CB-A1CE856053FC}" sibTransId="{4CDFB285-5BBC-4E44-9C55-B9CF1A8CD467}"/>
    <dgm:cxn modelId="{358DAC5A-13F4-4476-B58F-4A6BE831DC49}" srcId="{F7D11031-4515-4961-9C17-A6382B0F34DD}" destId="{D74D6722-6A2B-4942-8C44-948C9A3A484B}" srcOrd="2" destOrd="0" parTransId="{E2BD89C3-9FF3-4DFE-B63A-BB4B22471E6B}" sibTransId="{5897B893-4C57-48DA-B8A9-808F0185B7D7}"/>
    <dgm:cxn modelId="{D5F035B2-D7EA-49A5-8D94-7EF1815AFF0B}" srcId="{F7D11031-4515-4961-9C17-A6382B0F34DD}" destId="{8DD1FD3C-A81C-46F6-960D-58C66D98DC3E}" srcOrd="1" destOrd="0" parTransId="{27131E9F-2ACB-4B24-AC87-52E69446787E}" sibTransId="{01CEE1E0-B042-43C1-9091-656AD719D6F3}"/>
    <dgm:cxn modelId="{EAF9C76B-47C9-4C65-891B-211E4C53BDD9}" type="presOf" srcId="{19974C31-5919-4144-B368-D44D7444264B}" destId="{ABEDAFD4-AF06-494B-B550-C1598F5B9E8A}" srcOrd="0" destOrd="1" presId="urn:microsoft.com/office/officeart/2005/8/layout/vList5"/>
    <dgm:cxn modelId="{C201FF13-8FB1-45F6-B100-8E3A1D5455C0}" type="presOf" srcId="{512E57C3-BF2E-4B2E-86AA-C643397033E1}" destId="{2FA192E0-BE8B-4AD5-90D4-90F2E7A40F5A}" srcOrd="0" destOrd="1" presId="urn:microsoft.com/office/officeart/2005/8/layout/vList5"/>
    <dgm:cxn modelId="{87FC619E-7DCE-4DD5-A686-54F6DA5394F5}" type="presOf" srcId="{5EE002A1-A62B-498E-AB2A-99D0BE2F002C}" destId="{A52615DF-50CF-4899-9E9D-A5D52F973177}" srcOrd="0" destOrd="1" presId="urn:microsoft.com/office/officeart/2005/8/layout/vList5"/>
    <dgm:cxn modelId="{14C0F97D-6AB2-4D51-A65F-6B8D331B0BDB}" srcId="{D74D6722-6A2B-4942-8C44-948C9A3A484B}" destId="{9E8393A8-D3C2-4D42-BC99-313EC3C42F9F}" srcOrd="0" destOrd="0" parTransId="{5F7D0FFF-6C0F-4C02-B5D9-4D192DF99A35}" sibTransId="{CDAC7D2B-3E0F-4879-B2DA-5C99E94001EC}"/>
    <dgm:cxn modelId="{5B7DC498-B4B4-4BEE-AF73-AA8DD081E4D7}" srcId="{346D3BE6-8933-480B-BC97-95F0D33E30BF}" destId="{24E58DF8-6C8C-4187-8714-81ABDA910E15}" srcOrd="2" destOrd="0" parTransId="{E668F9EE-0B29-467C-9FC5-982AB2E054C7}" sibTransId="{4558DC6C-203A-4338-B5D6-941DDC110B77}"/>
    <dgm:cxn modelId="{9D829BEE-5F32-4FA0-80E3-FE4E2381B355}" srcId="{346D3BE6-8933-480B-BC97-95F0D33E30BF}" destId="{5EE002A1-A62B-498E-AB2A-99D0BE2F002C}" srcOrd="1" destOrd="0" parTransId="{12292E2A-2917-4B44-8EF6-8FC8DE91B171}" sibTransId="{F59AA156-BEED-4AC1-B6DB-A8E5AC0F118A}"/>
    <dgm:cxn modelId="{950A5F62-F8AB-4489-B788-990AB5A59E1E}" type="presParOf" srcId="{C61F44AE-48F9-473B-ACC8-C6F93001B1F0}" destId="{9F726CD3-155D-47F0-8BDE-5611ADB00F4A}" srcOrd="0" destOrd="0" presId="urn:microsoft.com/office/officeart/2005/8/layout/vList5"/>
    <dgm:cxn modelId="{2712D95F-8106-4E77-9B79-F16B546BE025}" type="presParOf" srcId="{9F726CD3-155D-47F0-8BDE-5611ADB00F4A}" destId="{9B7C3891-2574-4F91-8919-516F2CF35566}" srcOrd="0" destOrd="0" presId="urn:microsoft.com/office/officeart/2005/8/layout/vList5"/>
    <dgm:cxn modelId="{1F035FF2-EA85-438F-A928-506AB2E8AE40}" type="presParOf" srcId="{9F726CD3-155D-47F0-8BDE-5611ADB00F4A}" destId="{A52615DF-50CF-4899-9E9D-A5D52F973177}" srcOrd="1" destOrd="0" presId="urn:microsoft.com/office/officeart/2005/8/layout/vList5"/>
    <dgm:cxn modelId="{6057D3EF-A959-45CA-A965-FEB0BAB722B1}" type="presParOf" srcId="{C61F44AE-48F9-473B-ACC8-C6F93001B1F0}" destId="{45A54AC5-8090-4EAF-A212-A3386AD375F2}" srcOrd="1" destOrd="0" presId="urn:microsoft.com/office/officeart/2005/8/layout/vList5"/>
    <dgm:cxn modelId="{76046722-5DB7-40C5-B564-E4AC90D736CC}" type="presParOf" srcId="{C61F44AE-48F9-473B-ACC8-C6F93001B1F0}" destId="{C8A44B84-4A33-4772-806A-2621420B6225}" srcOrd="2" destOrd="0" presId="urn:microsoft.com/office/officeart/2005/8/layout/vList5"/>
    <dgm:cxn modelId="{894D7DCD-6F3C-4A83-9665-6FB186B0933D}" type="presParOf" srcId="{C8A44B84-4A33-4772-806A-2621420B6225}" destId="{1B164CC8-8108-45DA-A7DB-0DB543FA92A7}" srcOrd="0" destOrd="0" presId="urn:microsoft.com/office/officeart/2005/8/layout/vList5"/>
    <dgm:cxn modelId="{C7D82540-F174-448D-B666-057FA0586070}" type="presParOf" srcId="{C8A44B84-4A33-4772-806A-2621420B6225}" destId="{C7576AEF-B73D-46B7-B9CD-B7DB539317A3}" srcOrd="1" destOrd="0" presId="urn:microsoft.com/office/officeart/2005/8/layout/vList5"/>
    <dgm:cxn modelId="{7E298A19-997D-4191-8D55-CD7266972F4F}" type="presParOf" srcId="{C61F44AE-48F9-473B-ACC8-C6F93001B1F0}" destId="{2FCCEA22-AEB8-4613-A0FE-DF9E6DD68BCA}" srcOrd="3" destOrd="0" presId="urn:microsoft.com/office/officeart/2005/8/layout/vList5"/>
    <dgm:cxn modelId="{C502E977-3869-4841-A2FF-6D33FCC17494}" type="presParOf" srcId="{C61F44AE-48F9-473B-ACC8-C6F93001B1F0}" destId="{BDECCB1E-89E0-423B-897C-D7D8E85F3CFF}" srcOrd="4" destOrd="0" presId="urn:microsoft.com/office/officeart/2005/8/layout/vList5"/>
    <dgm:cxn modelId="{AF9E008E-CB20-4D24-BF54-390DE72D7108}" type="presParOf" srcId="{BDECCB1E-89E0-423B-897C-D7D8E85F3CFF}" destId="{4E802771-2AD1-4465-A55F-59854AA6AC9E}" srcOrd="0" destOrd="0" presId="urn:microsoft.com/office/officeart/2005/8/layout/vList5"/>
    <dgm:cxn modelId="{44A5490F-E4A5-45A5-83B2-05162AD37777}" type="presParOf" srcId="{BDECCB1E-89E0-423B-897C-D7D8E85F3CFF}" destId="{ABEDAFD4-AF06-494B-B550-C1598F5B9E8A}" srcOrd="1" destOrd="0" presId="urn:microsoft.com/office/officeart/2005/8/layout/vList5"/>
    <dgm:cxn modelId="{4F082C6B-C76C-4EA5-8ED5-1A618264A0F2}" type="presParOf" srcId="{C61F44AE-48F9-473B-ACC8-C6F93001B1F0}" destId="{641C4B18-58CE-43CF-A9BF-0707F822C47A}" srcOrd="5" destOrd="0" presId="urn:microsoft.com/office/officeart/2005/8/layout/vList5"/>
    <dgm:cxn modelId="{C6FD021C-BD03-4C28-BC62-FF354F2EC706}" type="presParOf" srcId="{C61F44AE-48F9-473B-ACC8-C6F93001B1F0}" destId="{68C434EA-D9B7-49E3-BCEA-FDBB1F9F29FF}" srcOrd="6" destOrd="0" presId="urn:microsoft.com/office/officeart/2005/8/layout/vList5"/>
    <dgm:cxn modelId="{D0C8C5A9-F56C-4DE7-9ECA-EB79EB698677}" type="presParOf" srcId="{68C434EA-D9B7-49E3-BCEA-FDBB1F9F29FF}" destId="{A8C5293E-F19A-4DF4-9646-2E987C5DB3A5}" srcOrd="0" destOrd="0" presId="urn:microsoft.com/office/officeart/2005/8/layout/vList5"/>
    <dgm:cxn modelId="{591FF3F3-F4AA-47F9-9FAF-367179E0CCCC}" type="presParOf" srcId="{68C434EA-D9B7-49E3-BCEA-FDBB1F9F29FF}" destId="{2FA192E0-BE8B-4AD5-90D4-90F2E7A40F5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970CC1D-10E0-47C7-A40B-FB63B2CD265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D94EE0-0E90-459E-98D8-6FACA32AD9E6}">
      <dgm:prSet phldrT="[Text]"/>
      <dgm:spPr/>
      <dgm:t>
        <a:bodyPr/>
        <a:lstStyle/>
        <a:p>
          <a:r>
            <a:rPr lang="pt-BR" smtClean="0"/>
            <a:t>Matriz GUT</a:t>
          </a:r>
        </a:p>
      </dgm:t>
    </dgm:pt>
    <dgm:pt modelId="{FB7569E0-62EE-4687-8192-632CC556964A}" type="parTrans" cxnId="{3E4D36B5-7EEE-44E5-8500-2FD458B30D52}">
      <dgm:prSet/>
      <dgm:spPr/>
      <dgm:t>
        <a:bodyPr/>
        <a:lstStyle/>
        <a:p>
          <a:endParaRPr lang="pt-BR"/>
        </a:p>
      </dgm:t>
    </dgm:pt>
    <dgm:pt modelId="{FAB97FE5-D66A-4AB5-A0B0-3ABD00BCD6AB}" type="sibTrans" cxnId="{3E4D36B5-7EEE-44E5-8500-2FD458B30D52}">
      <dgm:prSet/>
      <dgm:spPr/>
      <dgm:t>
        <a:bodyPr/>
        <a:lstStyle/>
        <a:p>
          <a:endParaRPr lang="pt-BR"/>
        </a:p>
      </dgm:t>
    </dgm:pt>
    <dgm:pt modelId="{3263301A-D402-4D2C-AA55-893261FFF905}">
      <dgm:prSet phldrT="[Text]" custT="1"/>
      <dgm:spPr/>
      <dgm:t>
        <a:bodyPr/>
        <a:lstStyle/>
        <a:p>
          <a:r>
            <a:rPr lang="pt-BR" sz="3200" smtClean="0"/>
            <a:t>Planejamento para Resultados</a:t>
          </a:r>
          <a:endParaRPr lang="pt-BR" sz="3200"/>
        </a:p>
      </dgm:t>
    </dgm:pt>
    <dgm:pt modelId="{9EE1D988-A725-473F-9B37-34AC920F70EC}" type="parTrans" cxnId="{1639A0B5-3EB8-4A92-AB3F-BB4EB352A16E}">
      <dgm:prSet/>
      <dgm:spPr/>
      <dgm:t>
        <a:bodyPr/>
        <a:lstStyle/>
        <a:p>
          <a:endParaRPr lang="pt-BR"/>
        </a:p>
      </dgm:t>
    </dgm:pt>
    <dgm:pt modelId="{4399EF44-5610-4324-814F-5EC5BC85C2E6}" type="sibTrans" cxnId="{1639A0B5-3EB8-4A92-AB3F-BB4EB352A16E}">
      <dgm:prSet/>
      <dgm:spPr/>
      <dgm:t>
        <a:bodyPr/>
        <a:lstStyle/>
        <a:p>
          <a:endParaRPr lang="pt-BR"/>
        </a:p>
      </dgm:t>
    </dgm:pt>
    <dgm:pt modelId="{943D500A-8EF7-48E5-88FC-42FED074F3B4}">
      <dgm:prSet phldrT="[Text]"/>
      <dgm:spPr/>
      <dgm:t>
        <a:bodyPr/>
        <a:lstStyle/>
        <a:p>
          <a:r>
            <a:rPr lang="pt-BR" smtClean="0"/>
            <a:t>Árvore de Problemas</a:t>
          </a:r>
        </a:p>
      </dgm:t>
    </dgm:pt>
    <dgm:pt modelId="{6012648C-20BC-475B-B0E2-D4FCAA378CFF}" type="parTrans" cxnId="{1316935E-A5BC-496E-9EB6-DE29DBE8BE86}">
      <dgm:prSet/>
      <dgm:spPr/>
      <dgm:t>
        <a:bodyPr/>
        <a:lstStyle/>
        <a:p>
          <a:endParaRPr lang="pt-BR"/>
        </a:p>
      </dgm:t>
    </dgm:pt>
    <dgm:pt modelId="{D556EEF5-544F-461E-86A9-E61B8143167A}" type="sibTrans" cxnId="{1316935E-A5BC-496E-9EB6-DE29DBE8BE86}">
      <dgm:prSet/>
      <dgm:spPr/>
      <dgm:t>
        <a:bodyPr/>
        <a:lstStyle/>
        <a:p>
          <a:endParaRPr lang="pt-BR"/>
        </a:p>
      </dgm:t>
    </dgm:pt>
    <dgm:pt modelId="{092AD2A6-501A-45EE-AA39-63C7C967664D}">
      <dgm:prSet phldrT="[Text]"/>
      <dgm:spPr/>
      <dgm:t>
        <a:bodyPr/>
        <a:lstStyle/>
        <a:p>
          <a:r>
            <a:rPr lang="pt-BR" smtClean="0"/>
            <a:t>Quadro Lógico</a:t>
          </a:r>
        </a:p>
      </dgm:t>
    </dgm:pt>
    <dgm:pt modelId="{8F70E663-DBF6-44AC-BD9D-6EF5EDDB4C76}" type="parTrans" cxnId="{ED586254-54A5-4A77-85DA-6444553BFE40}">
      <dgm:prSet/>
      <dgm:spPr/>
      <dgm:t>
        <a:bodyPr/>
        <a:lstStyle/>
        <a:p>
          <a:endParaRPr lang="pt-BR"/>
        </a:p>
      </dgm:t>
    </dgm:pt>
    <dgm:pt modelId="{2D8904B2-E195-41AF-850C-775E78BA09B5}" type="sibTrans" cxnId="{ED586254-54A5-4A77-85DA-6444553BFE40}">
      <dgm:prSet/>
      <dgm:spPr/>
      <dgm:t>
        <a:bodyPr/>
        <a:lstStyle/>
        <a:p>
          <a:endParaRPr lang="pt-BR"/>
        </a:p>
      </dgm:t>
    </dgm:pt>
    <dgm:pt modelId="{35D17A00-95DD-4640-9150-7018D5C79529}" type="pres">
      <dgm:prSet presAssocID="{B970CC1D-10E0-47C7-A40B-FB63B2CD265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A7920D1-5C4C-4693-B0F1-5DBCC4A4EE9B}" type="pres">
      <dgm:prSet presAssocID="{B970CC1D-10E0-47C7-A40B-FB63B2CD265F}" presName="ellipse" presStyleLbl="trBgShp" presStyleIdx="0" presStyleCnt="1"/>
      <dgm:spPr/>
    </dgm:pt>
    <dgm:pt modelId="{1185E9DE-7CCE-475D-91AB-282757503C3C}" type="pres">
      <dgm:prSet presAssocID="{B970CC1D-10E0-47C7-A40B-FB63B2CD265F}" presName="arrow1" presStyleLbl="fgShp" presStyleIdx="0" presStyleCnt="1"/>
      <dgm:spPr/>
    </dgm:pt>
    <dgm:pt modelId="{D9D18B58-73AF-4FAF-9A71-FC08AFB8E1AF}" type="pres">
      <dgm:prSet presAssocID="{B970CC1D-10E0-47C7-A40B-FB63B2CD265F}" presName="rectangle" presStyleLbl="revTx" presStyleIdx="0" presStyleCnt="1" custScaleX="1430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98ED3A-CC11-40CD-ACD3-291630F78271}" type="pres">
      <dgm:prSet presAssocID="{943D500A-8EF7-48E5-88FC-42FED074F3B4}" presName="item1" presStyleLbl="node1" presStyleIdx="0" presStyleCnt="3" custScaleX="90403" custScaleY="86005" custLinFactNeighborX="34757" custLinFactNeighborY="-2517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4405DA-DE42-4B13-91A3-052774E99310}" type="pres">
      <dgm:prSet presAssocID="{092AD2A6-501A-45EE-AA39-63C7C967664D}" presName="item2" presStyleLbl="node1" presStyleIdx="1" presStyleCnt="3" custLinFactNeighborX="-2125" custLinFactNeighborY="-16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19B922-467B-428E-99DE-8B881C9DB8E1}" type="pres">
      <dgm:prSet presAssocID="{3263301A-D402-4D2C-AA55-893261FFF90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D00114-2D50-423C-AE79-66DAFF78C264}" type="pres">
      <dgm:prSet presAssocID="{B970CC1D-10E0-47C7-A40B-FB63B2CD265F}" presName="funnel" presStyleLbl="trAlignAcc1" presStyleIdx="0" presStyleCnt="1" custLinFactNeighborX="0" custLinFactNeighborY="915"/>
      <dgm:spPr/>
      <dgm:t>
        <a:bodyPr/>
        <a:lstStyle/>
        <a:p>
          <a:endParaRPr lang="en-US"/>
        </a:p>
      </dgm:t>
    </dgm:pt>
  </dgm:ptLst>
  <dgm:cxnLst>
    <dgm:cxn modelId="{ED586254-54A5-4A77-85DA-6444553BFE40}" srcId="{B970CC1D-10E0-47C7-A40B-FB63B2CD265F}" destId="{092AD2A6-501A-45EE-AA39-63C7C967664D}" srcOrd="2" destOrd="0" parTransId="{8F70E663-DBF6-44AC-BD9D-6EF5EDDB4C76}" sibTransId="{2D8904B2-E195-41AF-850C-775E78BA09B5}"/>
    <dgm:cxn modelId="{DCAE4808-0BCB-4F80-8941-B6F0F6DD12A9}" type="presOf" srcId="{B970CC1D-10E0-47C7-A40B-FB63B2CD265F}" destId="{35D17A00-95DD-4640-9150-7018D5C79529}" srcOrd="0" destOrd="0" presId="urn:microsoft.com/office/officeart/2005/8/layout/funnel1"/>
    <dgm:cxn modelId="{1316935E-A5BC-496E-9EB6-DE29DBE8BE86}" srcId="{B970CC1D-10E0-47C7-A40B-FB63B2CD265F}" destId="{943D500A-8EF7-48E5-88FC-42FED074F3B4}" srcOrd="1" destOrd="0" parTransId="{6012648C-20BC-475B-B0E2-D4FCAA378CFF}" sibTransId="{D556EEF5-544F-461E-86A9-E61B8143167A}"/>
    <dgm:cxn modelId="{780E2826-8F32-4042-A771-B466B63E93C3}" type="presOf" srcId="{D8D94EE0-0E90-459E-98D8-6FACA32AD9E6}" destId="{CC19B922-467B-428E-99DE-8B881C9DB8E1}" srcOrd="0" destOrd="0" presId="urn:microsoft.com/office/officeart/2005/8/layout/funnel1"/>
    <dgm:cxn modelId="{CD01D3DF-8548-4FDD-98DE-FF41E92FEA90}" type="presOf" srcId="{092AD2A6-501A-45EE-AA39-63C7C967664D}" destId="{4998ED3A-CC11-40CD-ACD3-291630F78271}" srcOrd="0" destOrd="0" presId="urn:microsoft.com/office/officeart/2005/8/layout/funnel1"/>
    <dgm:cxn modelId="{C81BD015-7620-4FFC-89F9-007738DF748D}" type="presOf" srcId="{943D500A-8EF7-48E5-88FC-42FED074F3B4}" destId="{8D4405DA-DE42-4B13-91A3-052774E99310}" srcOrd="0" destOrd="0" presId="urn:microsoft.com/office/officeart/2005/8/layout/funnel1"/>
    <dgm:cxn modelId="{01D7C8BC-C641-45B1-8DD6-E1300D036064}" type="presOf" srcId="{3263301A-D402-4D2C-AA55-893261FFF905}" destId="{D9D18B58-73AF-4FAF-9A71-FC08AFB8E1AF}" srcOrd="0" destOrd="0" presId="urn:microsoft.com/office/officeart/2005/8/layout/funnel1"/>
    <dgm:cxn modelId="{3E4D36B5-7EEE-44E5-8500-2FD458B30D52}" srcId="{B970CC1D-10E0-47C7-A40B-FB63B2CD265F}" destId="{D8D94EE0-0E90-459E-98D8-6FACA32AD9E6}" srcOrd="0" destOrd="0" parTransId="{FB7569E0-62EE-4687-8192-632CC556964A}" sibTransId="{FAB97FE5-D66A-4AB5-A0B0-3ABD00BCD6AB}"/>
    <dgm:cxn modelId="{1639A0B5-3EB8-4A92-AB3F-BB4EB352A16E}" srcId="{B970CC1D-10E0-47C7-A40B-FB63B2CD265F}" destId="{3263301A-D402-4D2C-AA55-893261FFF905}" srcOrd="3" destOrd="0" parTransId="{9EE1D988-A725-473F-9B37-34AC920F70EC}" sibTransId="{4399EF44-5610-4324-814F-5EC5BC85C2E6}"/>
    <dgm:cxn modelId="{22EDDD2D-C4BF-4682-8773-A60AB54B617D}" type="presParOf" srcId="{35D17A00-95DD-4640-9150-7018D5C79529}" destId="{8A7920D1-5C4C-4693-B0F1-5DBCC4A4EE9B}" srcOrd="0" destOrd="0" presId="urn:microsoft.com/office/officeart/2005/8/layout/funnel1"/>
    <dgm:cxn modelId="{D361AE78-1BCE-4D46-936F-FB50BA9900D5}" type="presParOf" srcId="{35D17A00-95DD-4640-9150-7018D5C79529}" destId="{1185E9DE-7CCE-475D-91AB-282757503C3C}" srcOrd="1" destOrd="0" presId="urn:microsoft.com/office/officeart/2005/8/layout/funnel1"/>
    <dgm:cxn modelId="{F97FD0A4-B247-434B-AE09-4162D8005149}" type="presParOf" srcId="{35D17A00-95DD-4640-9150-7018D5C79529}" destId="{D9D18B58-73AF-4FAF-9A71-FC08AFB8E1AF}" srcOrd="2" destOrd="0" presId="urn:microsoft.com/office/officeart/2005/8/layout/funnel1"/>
    <dgm:cxn modelId="{CC628209-5A7F-47C2-8B24-D4AFF5691372}" type="presParOf" srcId="{35D17A00-95DD-4640-9150-7018D5C79529}" destId="{4998ED3A-CC11-40CD-ACD3-291630F78271}" srcOrd="3" destOrd="0" presId="urn:microsoft.com/office/officeart/2005/8/layout/funnel1"/>
    <dgm:cxn modelId="{A06AF2A1-277D-42D3-8E83-98DDA983179F}" type="presParOf" srcId="{35D17A00-95DD-4640-9150-7018D5C79529}" destId="{8D4405DA-DE42-4B13-91A3-052774E99310}" srcOrd="4" destOrd="0" presId="urn:microsoft.com/office/officeart/2005/8/layout/funnel1"/>
    <dgm:cxn modelId="{51504A96-86A2-46AD-9D0E-12B909ABF071}" type="presParOf" srcId="{35D17A00-95DD-4640-9150-7018D5C79529}" destId="{CC19B922-467B-428E-99DE-8B881C9DB8E1}" srcOrd="5" destOrd="0" presId="urn:microsoft.com/office/officeart/2005/8/layout/funnel1"/>
    <dgm:cxn modelId="{2449E857-5F04-47DA-8649-F78C62F84831}" type="presParOf" srcId="{35D17A00-95DD-4640-9150-7018D5C79529}" destId="{3AD00114-2D50-423C-AE79-66DAFF78C26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CF1836BC-D5A9-4992-857C-F0F4557ED02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9" csCatId="colorful" phldr="1"/>
      <dgm:spPr/>
      <dgm:t>
        <a:bodyPr/>
        <a:lstStyle/>
        <a:p>
          <a:endParaRPr lang="pt-BR"/>
        </a:p>
      </dgm:t>
    </dgm:pt>
    <dgm:pt modelId="{783DE3C4-BB0C-49AB-846B-137540112984}">
      <dgm:prSet phldrT="[Text]"/>
      <dgm:spPr/>
      <dgm:t>
        <a:bodyPr/>
        <a:lstStyle/>
        <a:p>
          <a:r>
            <a:rPr lang="pt-BR" smtClean="0"/>
            <a:t>Specific = Específico</a:t>
          </a:r>
          <a:endParaRPr lang="pt-BR"/>
        </a:p>
      </dgm:t>
    </dgm:pt>
    <dgm:pt modelId="{16E4BC69-7FEC-4627-A9DC-818A5CFF089C}" type="parTrans" cxnId="{F1A2D44C-3E38-4CB1-969B-95132B3BC4C5}">
      <dgm:prSet/>
      <dgm:spPr/>
      <dgm:t>
        <a:bodyPr/>
        <a:lstStyle/>
        <a:p>
          <a:endParaRPr lang="pt-BR"/>
        </a:p>
      </dgm:t>
    </dgm:pt>
    <dgm:pt modelId="{D7F412CF-0189-4440-BC22-824C9B5D55F0}" type="sibTrans" cxnId="{F1A2D44C-3E38-4CB1-969B-95132B3BC4C5}">
      <dgm:prSet/>
      <dgm:spPr/>
      <dgm:t>
        <a:bodyPr/>
        <a:lstStyle/>
        <a:p>
          <a:endParaRPr lang="pt-BR"/>
        </a:p>
      </dgm:t>
    </dgm:pt>
    <dgm:pt modelId="{CAF1F379-2A4B-4A96-89D7-18EF1C26CC7F}">
      <dgm:prSet phldrT="[Text]"/>
      <dgm:spPr/>
      <dgm:t>
        <a:bodyPr/>
        <a:lstStyle/>
        <a:p>
          <a:r>
            <a:rPr lang="pt-BR" smtClean="0"/>
            <a:t>Measurable = Mensurável</a:t>
          </a:r>
          <a:endParaRPr lang="pt-BR"/>
        </a:p>
      </dgm:t>
    </dgm:pt>
    <dgm:pt modelId="{85891D6B-DE4E-475C-96D8-C2E30F9B9A86}" type="parTrans" cxnId="{E4CBDD1B-6FF1-4C9A-B592-D595B3A4E18D}">
      <dgm:prSet/>
      <dgm:spPr/>
      <dgm:t>
        <a:bodyPr/>
        <a:lstStyle/>
        <a:p>
          <a:endParaRPr lang="pt-BR"/>
        </a:p>
      </dgm:t>
    </dgm:pt>
    <dgm:pt modelId="{3C06F8E9-7CE8-4806-8F12-169BDFAE035A}" type="sibTrans" cxnId="{E4CBDD1B-6FF1-4C9A-B592-D595B3A4E18D}">
      <dgm:prSet/>
      <dgm:spPr/>
      <dgm:t>
        <a:bodyPr/>
        <a:lstStyle/>
        <a:p>
          <a:endParaRPr lang="pt-BR"/>
        </a:p>
      </dgm:t>
    </dgm:pt>
    <dgm:pt modelId="{61801959-55FB-4CD6-86EC-F27E828AA06B}">
      <dgm:prSet phldrT="[Text]"/>
      <dgm:spPr/>
      <dgm:t>
        <a:bodyPr/>
        <a:lstStyle/>
        <a:p>
          <a:r>
            <a:rPr lang="pt-BR" smtClean="0"/>
            <a:t>Achievable = Alcançável</a:t>
          </a:r>
        </a:p>
      </dgm:t>
    </dgm:pt>
    <dgm:pt modelId="{EF6CF180-D30C-45FF-8366-2D278EA3AF6B}" type="parTrans" cxnId="{EFA63CC2-106F-44F8-8034-3D70BE02A6B5}">
      <dgm:prSet/>
      <dgm:spPr/>
      <dgm:t>
        <a:bodyPr/>
        <a:lstStyle/>
        <a:p>
          <a:endParaRPr lang="pt-BR"/>
        </a:p>
      </dgm:t>
    </dgm:pt>
    <dgm:pt modelId="{36FE7D2A-963F-49DE-8099-84BFD8CFA14C}" type="sibTrans" cxnId="{EFA63CC2-106F-44F8-8034-3D70BE02A6B5}">
      <dgm:prSet/>
      <dgm:spPr/>
      <dgm:t>
        <a:bodyPr/>
        <a:lstStyle/>
        <a:p>
          <a:endParaRPr lang="pt-BR"/>
        </a:p>
      </dgm:t>
    </dgm:pt>
    <dgm:pt modelId="{7149AA8E-1154-4568-888F-DA60979429CE}">
      <dgm:prSet phldrT="[Text]"/>
      <dgm:spPr/>
      <dgm:t>
        <a:bodyPr/>
        <a:lstStyle/>
        <a:p>
          <a:r>
            <a:rPr lang="pt-BR" smtClean="0"/>
            <a:t>Relevant = Relevante</a:t>
          </a:r>
        </a:p>
      </dgm:t>
    </dgm:pt>
    <dgm:pt modelId="{7F5034C0-89F0-4170-9559-FB4CE5A29CAC}" type="parTrans" cxnId="{93484CF2-953F-4CF6-9306-E39D112DCE58}">
      <dgm:prSet/>
      <dgm:spPr/>
      <dgm:t>
        <a:bodyPr/>
        <a:lstStyle/>
        <a:p>
          <a:endParaRPr lang="pt-BR"/>
        </a:p>
      </dgm:t>
    </dgm:pt>
    <dgm:pt modelId="{75AAF8FD-1FEC-4EAD-82F1-36167C4675B1}" type="sibTrans" cxnId="{93484CF2-953F-4CF6-9306-E39D112DCE58}">
      <dgm:prSet/>
      <dgm:spPr/>
      <dgm:t>
        <a:bodyPr/>
        <a:lstStyle/>
        <a:p>
          <a:endParaRPr lang="pt-BR"/>
        </a:p>
      </dgm:t>
    </dgm:pt>
    <dgm:pt modelId="{32CA8834-EA4B-4B46-86CF-C5885B73A1CD}">
      <dgm:prSet phldrT="[Text]"/>
      <dgm:spPr/>
      <dgm:t>
        <a:bodyPr/>
        <a:lstStyle/>
        <a:p>
          <a:r>
            <a:rPr lang="pt-BR" smtClean="0"/>
            <a:t>Time Bound = Temporal (tempo limitado)</a:t>
          </a:r>
        </a:p>
      </dgm:t>
    </dgm:pt>
    <dgm:pt modelId="{F35E21C8-CC5E-4B8D-9EA6-840967ADE587}" type="parTrans" cxnId="{91F36255-7302-4EA4-B5B4-6630194CA099}">
      <dgm:prSet/>
      <dgm:spPr/>
      <dgm:t>
        <a:bodyPr/>
        <a:lstStyle/>
        <a:p>
          <a:endParaRPr lang="pt-BR"/>
        </a:p>
      </dgm:t>
    </dgm:pt>
    <dgm:pt modelId="{7F7D23F2-06E9-49F3-B433-B8B306929590}" type="sibTrans" cxnId="{91F36255-7302-4EA4-B5B4-6630194CA099}">
      <dgm:prSet/>
      <dgm:spPr/>
      <dgm:t>
        <a:bodyPr/>
        <a:lstStyle/>
        <a:p>
          <a:endParaRPr lang="pt-BR"/>
        </a:p>
      </dgm:t>
    </dgm:pt>
    <dgm:pt modelId="{CC2768C7-FB5C-485C-AAD6-FC1A70688206}" type="pres">
      <dgm:prSet presAssocID="{CF1836BC-D5A9-4992-857C-F0F4557ED02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E043A94B-6E81-40CC-9AF3-D3216398730E}" type="pres">
      <dgm:prSet presAssocID="{CF1836BC-D5A9-4992-857C-F0F4557ED02C}" presName="Name1" presStyleCnt="0"/>
      <dgm:spPr/>
      <dgm:t>
        <a:bodyPr/>
        <a:lstStyle/>
        <a:p>
          <a:endParaRPr lang="en-US"/>
        </a:p>
      </dgm:t>
    </dgm:pt>
    <dgm:pt modelId="{BD6201F1-7D29-452C-B1FA-AD07DE224802}" type="pres">
      <dgm:prSet presAssocID="{CF1836BC-D5A9-4992-857C-F0F4557ED02C}" presName="cycle" presStyleCnt="0"/>
      <dgm:spPr/>
      <dgm:t>
        <a:bodyPr/>
        <a:lstStyle/>
        <a:p>
          <a:endParaRPr lang="en-US"/>
        </a:p>
      </dgm:t>
    </dgm:pt>
    <dgm:pt modelId="{A6627083-C145-4106-B765-CC4B361A3B52}" type="pres">
      <dgm:prSet presAssocID="{CF1836BC-D5A9-4992-857C-F0F4557ED02C}" presName="srcNode" presStyleLbl="node1" presStyleIdx="0" presStyleCnt="5"/>
      <dgm:spPr/>
      <dgm:t>
        <a:bodyPr/>
        <a:lstStyle/>
        <a:p>
          <a:endParaRPr lang="en-US"/>
        </a:p>
      </dgm:t>
    </dgm:pt>
    <dgm:pt modelId="{798350AF-6926-4072-8565-BE0DBE96FC56}" type="pres">
      <dgm:prSet presAssocID="{CF1836BC-D5A9-4992-857C-F0F4557ED02C}" presName="conn" presStyleLbl="parChTrans1D2" presStyleIdx="0" presStyleCnt="1"/>
      <dgm:spPr/>
      <dgm:t>
        <a:bodyPr/>
        <a:lstStyle/>
        <a:p>
          <a:endParaRPr lang="pt-BR"/>
        </a:p>
      </dgm:t>
    </dgm:pt>
    <dgm:pt modelId="{53E41216-0F48-43EC-B6BD-5BD7C59994BA}" type="pres">
      <dgm:prSet presAssocID="{CF1836BC-D5A9-4992-857C-F0F4557ED02C}" presName="extraNode" presStyleLbl="node1" presStyleIdx="0" presStyleCnt="5"/>
      <dgm:spPr/>
      <dgm:t>
        <a:bodyPr/>
        <a:lstStyle/>
        <a:p>
          <a:endParaRPr lang="en-US"/>
        </a:p>
      </dgm:t>
    </dgm:pt>
    <dgm:pt modelId="{E48D35A8-99AC-4E3E-9854-139FAF274B11}" type="pres">
      <dgm:prSet presAssocID="{CF1836BC-D5A9-4992-857C-F0F4557ED02C}" presName="dstNode" presStyleLbl="node1" presStyleIdx="0" presStyleCnt="5"/>
      <dgm:spPr/>
      <dgm:t>
        <a:bodyPr/>
        <a:lstStyle/>
        <a:p>
          <a:endParaRPr lang="en-US"/>
        </a:p>
      </dgm:t>
    </dgm:pt>
    <dgm:pt modelId="{F9A5F4F2-8D46-4432-85FC-4635D74EE158}" type="pres">
      <dgm:prSet presAssocID="{783DE3C4-BB0C-49AB-846B-137540112984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B5549A2-A38A-4AC3-8835-EBB069C986C2}" type="pres">
      <dgm:prSet presAssocID="{783DE3C4-BB0C-49AB-846B-137540112984}" presName="accent_1" presStyleCnt="0"/>
      <dgm:spPr/>
      <dgm:t>
        <a:bodyPr/>
        <a:lstStyle/>
        <a:p>
          <a:endParaRPr lang="en-US"/>
        </a:p>
      </dgm:t>
    </dgm:pt>
    <dgm:pt modelId="{8A87620E-C7C7-442C-BE40-D550E85F1444}" type="pres">
      <dgm:prSet presAssocID="{783DE3C4-BB0C-49AB-846B-137540112984}" presName="accentRepeatNode" presStyleLbl="solidFgAcc1" presStyleIdx="0" presStyleCnt="5"/>
      <dgm:spPr/>
      <dgm:t>
        <a:bodyPr/>
        <a:lstStyle/>
        <a:p>
          <a:endParaRPr lang="en-US"/>
        </a:p>
      </dgm:t>
    </dgm:pt>
    <dgm:pt modelId="{F8FD29AD-0E60-4BE4-96C4-F8C3E0A94800}" type="pres">
      <dgm:prSet presAssocID="{CAF1F379-2A4B-4A96-89D7-18EF1C26CC7F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78F8654-B25A-4AB4-B1B6-71187AA01A6D}" type="pres">
      <dgm:prSet presAssocID="{CAF1F379-2A4B-4A96-89D7-18EF1C26CC7F}" presName="accent_2" presStyleCnt="0"/>
      <dgm:spPr/>
      <dgm:t>
        <a:bodyPr/>
        <a:lstStyle/>
        <a:p>
          <a:endParaRPr lang="en-US"/>
        </a:p>
      </dgm:t>
    </dgm:pt>
    <dgm:pt modelId="{F91C7880-B50E-4F88-8896-12C7EED6E3FF}" type="pres">
      <dgm:prSet presAssocID="{CAF1F379-2A4B-4A96-89D7-18EF1C26CC7F}" presName="accentRepeatNode" presStyleLbl="solidFgAcc1" presStyleIdx="1" presStyleCnt="5"/>
      <dgm:spPr/>
      <dgm:t>
        <a:bodyPr/>
        <a:lstStyle/>
        <a:p>
          <a:endParaRPr lang="pt-BR"/>
        </a:p>
      </dgm:t>
    </dgm:pt>
    <dgm:pt modelId="{E96CCAF2-3E67-469F-BC81-CBC7AB1B69C6}" type="pres">
      <dgm:prSet presAssocID="{61801959-55FB-4CD6-86EC-F27E828AA06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55C8D9D-6D6F-454E-8168-B6375DBB8DED}" type="pres">
      <dgm:prSet presAssocID="{61801959-55FB-4CD6-86EC-F27E828AA06B}" presName="accent_3" presStyleCnt="0"/>
      <dgm:spPr/>
      <dgm:t>
        <a:bodyPr/>
        <a:lstStyle/>
        <a:p>
          <a:endParaRPr lang="en-US"/>
        </a:p>
      </dgm:t>
    </dgm:pt>
    <dgm:pt modelId="{2C61D7C4-12EB-4CFE-86AC-6DF33782ACA7}" type="pres">
      <dgm:prSet presAssocID="{61801959-55FB-4CD6-86EC-F27E828AA06B}" presName="accentRepeatNode" presStyleLbl="solidFgAcc1" presStyleIdx="2" presStyleCnt="5"/>
      <dgm:spPr/>
      <dgm:t>
        <a:bodyPr/>
        <a:lstStyle/>
        <a:p>
          <a:endParaRPr lang="en-US"/>
        </a:p>
      </dgm:t>
    </dgm:pt>
    <dgm:pt modelId="{280C97A8-2B61-4ED4-8B4B-58C7281EF483}" type="pres">
      <dgm:prSet presAssocID="{7149AA8E-1154-4568-888F-DA60979429CE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75C429-D423-4F46-8146-D12F98D18EC6}" type="pres">
      <dgm:prSet presAssocID="{7149AA8E-1154-4568-888F-DA60979429CE}" presName="accent_4" presStyleCnt="0"/>
      <dgm:spPr/>
      <dgm:t>
        <a:bodyPr/>
        <a:lstStyle/>
        <a:p>
          <a:endParaRPr lang="en-US"/>
        </a:p>
      </dgm:t>
    </dgm:pt>
    <dgm:pt modelId="{7561A774-F255-41C7-93D1-53D143015209}" type="pres">
      <dgm:prSet presAssocID="{7149AA8E-1154-4568-888F-DA60979429CE}" presName="accentRepeatNode" presStyleLbl="solidFgAcc1" presStyleIdx="3" presStyleCnt="5"/>
      <dgm:spPr/>
      <dgm:t>
        <a:bodyPr/>
        <a:lstStyle/>
        <a:p>
          <a:endParaRPr lang="en-US"/>
        </a:p>
      </dgm:t>
    </dgm:pt>
    <dgm:pt modelId="{0C6F77CE-BACE-48E1-8EE9-FAA7818482C8}" type="pres">
      <dgm:prSet presAssocID="{32CA8834-EA4B-4B46-86CF-C5885B73A1CD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6EF2E1-BC3E-49DA-8969-CA95278287CB}" type="pres">
      <dgm:prSet presAssocID="{32CA8834-EA4B-4B46-86CF-C5885B73A1CD}" presName="accent_5" presStyleCnt="0"/>
      <dgm:spPr/>
      <dgm:t>
        <a:bodyPr/>
        <a:lstStyle/>
        <a:p>
          <a:endParaRPr lang="en-US"/>
        </a:p>
      </dgm:t>
    </dgm:pt>
    <dgm:pt modelId="{374F4AEA-1903-4D1D-B45B-746BBC7EB8A0}" type="pres">
      <dgm:prSet presAssocID="{32CA8834-EA4B-4B46-86CF-C5885B73A1CD}" presName="accentRepeatNode" presStyleLbl="solidFgAcc1" presStyleIdx="4" presStyleCnt="5"/>
      <dgm:spPr/>
      <dgm:t>
        <a:bodyPr/>
        <a:lstStyle/>
        <a:p>
          <a:endParaRPr lang="en-US"/>
        </a:p>
      </dgm:t>
    </dgm:pt>
  </dgm:ptLst>
  <dgm:cxnLst>
    <dgm:cxn modelId="{BAA73B20-5D92-4826-A31F-9D93558690A6}" type="presOf" srcId="{CAF1F379-2A4B-4A96-89D7-18EF1C26CC7F}" destId="{F8FD29AD-0E60-4BE4-96C4-F8C3E0A94800}" srcOrd="0" destOrd="0" presId="urn:microsoft.com/office/officeart/2008/layout/VerticalCurvedList"/>
    <dgm:cxn modelId="{91F36255-7302-4EA4-B5B4-6630194CA099}" srcId="{CF1836BC-D5A9-4992-857C-F0F4557ED02C}" destId="{32CA8834-EA4B-4B46-86CF-C5885B73A1CD}" srcOrd="4" destOrd="0" parTransId="{F35E21C8-CC5E-4B8D-9EA6-840967ADE587}" sibTransId="{7F7D23F2-06E9-49F3-B433-B8B306929590}"/>
    <dgm:cxn modelId="{93484CF2-953F-4CF6-9306-E39D112DCE58}" srcId="{CF1836BC-D5A9-4992-857C-F0F4557ED02C}" destId="{7149AA8E-1154-4568-888F-DA60979429CE}" srcOrd="3" destOrd="0" parTransId="{7F5034C0-89F0-4170-9559-FB4CE5A29CAC}" sibTransId="{75AAF8FD-1FEC-4EAD-82F1-36167C4675B1}"/>
    <dgm:cxn modelId="{0CBB81AD-6505-4419-A94F-6BD82BA01D8A}" type="presOf" srcId="{CF1836BC-D5A9-4992-857C-F0F4557ED02C}" destId="{CC2768C7-FB5C-485C-AAD6-FC1A70688206}" srcOrd="0" destOrd="0" presId="urn:microsoft.com/office/officeart/2008/layout/VerticalCurvedList"/>
    <dgm:cxn modelId="{EFA63CC2-106F-44F8-8034-3D70BE02A6B5}" srcId="{CF1836BC-D5A9-4992-857C-F0F4557ED02C}" destId="{61801959-55FB-4CD6-86EC-F27E828AA06B}" srcOrd="2" destOrd="0" parTransId="{EF6CF180-D30C-45FF-8366-2D278EA3AF6B}" sibTransId="{36FE7D2A-963F-49DE-8099-84BFD8CFA14C}"/>
    <dgm:cxn modelId="{9AAACD25-05DB-48E7-91BA-D8EE7CD304A4}" type="presOf" srcId="{7149AA8E-1154-4568-888F-DA60979429CE}" destId="{280C97A8-2B61-4ED4-8B4B-58C7281EF483}" srcOrd="0" destOrd="0" presId="urn:microsoft.com/office/officeart/2008/layout/VerticalCurvedList"/>
    <dgm:cxn modelId="{E4CBDD1B-6FF1-4C9A-B592-D595B3A4E18D}" srcId="{CF1836BC-D5A9-4992-857C-F0F4557ED02C}" destId="{CAF1F379-2A4B-4A96-89D7-18EF1C26CC7F}" srcOrd="1" destOrd="0" parTransId="{85891D6B-DE4E-475C-96D8-C2E30F9B9A86}" sibTransId="{3C06F8E9-7CE8-4806-8F12-169BDFAE035A}"/>
    <dgm:cxn modelId="{F1A2D44C-3E38-4CB1-969B-95132B3BC4C5}" srcId="{CF1836BC-D5A9-4992-857C-F0F4557ED02C}" destId="{783DE3C4-BB0C-49AB-846B-137540112984}" srcOrd="0" destOrd="0" parTransId="{16E4BC69-7FEC-4627-A9DC-818A5CFF089C}" sibTransId="{D7F412CF-0189-4440-BC22-824C9B5D55F0}"/>
    <dgm:cxn modelId="{7FC9F399-0225-4964-B656-95D6B008A520}" type="presOf" srcId="{783DE3C4-BB0C-49AB-846B-137540112984}" destId="{F9A5F4F2-8D46-4432-85FC-4635D74EE158}" srcOrd="0" destOrd="0" presId="urn:microsoft.com/office/officeart/2008/layout/VerticalCurvedList"/>
    <dgm:cxn modelId="{70470C00-72DD-41F6-93C3-22DF2C485EA7}" type="presOf" srcId="{32CA8834-EA4B-4B46-86CF-C5885B73A1CD}" destId="{0C6F77CE-BACE-48E1-8EE9-FAA7818482C8}" srcOrd="0" destOrd="0" presId="urn:microsoft.com/office/officeart/2008/layout/VerticalCurvedList"/>
    <dgm:cxn modelId="{A0C87F42-2E6C-444D-B900-088834671B1C}" type="presOf" srcId="{61801959-55FB-4CD6-86EC-F27E828AA06B}" destId="{E96CCAF2-3E67-469F-BC81-CBC7AB1B69C6}" srcOrd="0" destOrd="0" presId="urn:microsoft.com/office/officeart/2008/layout/VerticalCurvedList"/>
    <dgm:cxn modelId="{8DE32BC0-7F8D-4D61-8CB8-35B2301C63EA}" type="presOf" srcId="{D7F412CF-0189-4440-BC22-824C9B5D55F0}" destId="{798350AF-6926-4072-8565-BE0DBE96FC56}" srcOrd="0" destOrd="0" presId="urn:microsoft.com/office/officeart/2008/layout/VerticalCurvedList"/>
    <dgm:cxn modelId="{2A19D964-87E2-47D0-8017-18768B8325C4}" type="presParOf" srcId="{CC2768C7-FB5C-485C-AAD6-FC1A70688206}" destId="{E043A94B-6E81-40CC-9AF3-D3216398730E}" srcOrd="0" destOrd="0" presId="urn:microsoft.com/office/officeart/2008/layout/VerticalCurvedList"/>
    <dgm:cxn modelId="{102F9ACF-8CB2-41CC-BFE2-C3857BE0C645}" type="presParOf" srcId="{E043A94B-6E81-40CC-9AF3-D3216398730E}" destId="{BD6201F1-7D29-452C-B1FA-AD07DE224802}" srcOrd="0" destOrd="0" presId="urn:microsoft.com/office/officeart/2008/layout/VerticalCurvedList"/>
    <dgm:cxn modelId="{78FAAD0A-B225-4D30-B4E6-004EF68297AE}" type="presParOf" srcId="{BD6201F1-7D29-452C-B1FA-AD07DE224802}" destId="{A6627083-C145-4106-B765-CC4B361A3B52}" srcOrd="0" destOrd="0" presId="urn:microsoft.com/office/officeart/2008/layout/VerticalCurvedList"/>
    <dgm:cxn modelId="{C9F304EF-702D-4AAF-AB4C-6F791C6A112E}" type="presParOf" srcId="{BD6201F1-7D29-452C-B1FA-AD07DE224802}" destId="{798350AF-6926-4072-8565-BE0DBE96FC56}" srcOrd="1" destOrd="0" presId="urn:microsoft.com/office/officeart/2008/layout/VerticalCurvedList"/>
    <dgm:cxn modelId="{4469CD92-8307-496A-B280-B959AD1CFA84}" type="presParOf" srcId="{BD6201F1-7D29-452C-B1FA-AD07DE224802}" destId="{53E41216-0F48-43EC-B6BD-5BD7C59994BA}" srcOrd="2" destOrd="0" presId="urn:microsoft.com/office/officeart/2008/layout/VerticalCurvedList"/>
    <dgm:cxn modelId="{011DF239-4345-44E7-80A4-2F9833E51444}" type="presParOf" srcId="{BD6201F1-7D29-452C-B1FA-AD07DE224802}" destId="{E48D35A8-99AC-4E3E-9854-139FAF274B11}" srcOrd="3" destOrd="0" presId="urn:microsoft.com/office/officeart/2008/layout/VerticalCurvedList"/>
    <dgm:cxn modelId="{EF1679E6-5D8C-49E5-93ED-DADA93E38384}" type="presParOf" srcId="{E043A94B-6E81-40CC-9AF3-D3216398730E}" destId="{F9A5F4F2-8D46-4432-85FC-4635D74EE158}" srcOrd="1" destOrd="0" presId="urn:microsoft.com/office/officeart/2008/layout/VerticalCurvedList"/>
    <dgm:cxn modelId="{16257B98-57FE-48D1-B964-D5B64A9F09AF}" type="presParOf" srcId="{E043A94B-6E81-40CC-9AF3-D3216398730E}" destId="{BB5549A2-A38A-4AC3-8835-EBB069C986C2}" srcOrd="2" destOrd="0" presId="urn:microsoft.com/office/officeart/2008/layout/VerticalCurvedList"/>
    <dgm:cxn modelId="{7C7634D2-8390-4203-AAEA-C3B79A3DF15C}" type="presParOf" srcId="{BB5549A2-A38A-4AC3-8835-EBB069C986C2}" destId="{8A87620E-C7C7-442C-BE40-D550E85F1444}" srcOrd="0" destOrd="0" presId="urn:microsoft.com/office/officeart/2008/layout/VerticalCurvedList"/>
    <dgm:cxn modelId="{EBAC0713-26EB-4E3C-A604-58ADB64D764F}" type="presParOf" srcId="{E043A94B-6E81-40CC-9AF3-D3216398730E}" destId="{F8FD29AD-0E60-4BE4-96C4-F8C3E0A94800}" srcOrd="3" destOrd="0" presId="urn:microsoft.com/office/officeart/2008/layout/VerticalCurvedList"/>
    <dgm:cxn modelId="{74DD3623-3591-48A5-8C20-93270322C117}" type="presParOf" srcId="{E043A94B-6E81-40CC-9AF3-D3216398730E}" destId="{178F8654-B25A-4AB4-B1B6-71187AA01A6D}" srcOrd="4" destOrd="0" presId="urn:microsoft.com/office/officeart/2008/layout/VerticalCurvedList"/>
    <dgm:cxn modelId="{4E27C0F0-BA7A-456E-A0E8-2DA842C2A979}" type="presParOf" srcId="{178F8654-B25A-4AB4-B1B6-71187AA01A6D}" destId="{F91C7880-B50E-4F88-8896-12C7EED6E3FF}" srcOrd="0" destOrd="0" presId="urn:microsoft.com/office/officeart/2008/layout/VerticalCurvedList"/>
    <dgm:cxn modelId="{0C146A0D-618E-4A73-B96F-DC23C49DBE35}" type="presParOf" srcId="{E043A94B-6E81-40CC-9AF3-D3216398730E}" destId="{E96CCAF2-3E67-469F-BC81-CBC7AB1B69C6}" srcOrd="5" destOrd="0" presId="urn:microsoft.com/office/officeart/2008/layout/VerticalCurvedList"/>
    <dgm:cxn modelId="{A815A80F-2E1C-4ACA-ADAE-A9A8584B4E0C}" type="presParOf" srcId="{E043A94B-6E81-40CC-9AF3-D3216398730E}" destId="{E55C8D9D-6D6F-454E-8168-B6375DBB8DED}" srcOrd="6" destOrd="0" presId="urn:microsoft.com/office/officeart/2008/layout/VerticalCurvedList"/>
    <dgm:cxn modelId="{26C2A793-824B-402C-A2B1-AFCE0253DD2B}" type="presParOf" srcId="{E55C8D9D-6D6F-454E-8168-B6375DBB8DED}" destId="{2C61D7C4-12EB-4CFE-86AC-6DF33782ACA7}" srcOrd="0" destOrd="0" presId="urn:microsoft.com/office/officeart/2008/layout/VerticalCurvedList"/>
    <dgm:cxn modelId="{78BF566E-77E1-4841-8756-C053A3F08A9F}" type="presParOf" srcId="{E043A94B-6E81-40CC-9AF3-D3216398730E}" destId="{280C97A8-2B61-4ED4-8B4B-58C7281EF483}" srcOrd="7" destOrd="0" presId="urn:microsoft.com/office/officeart/2008/layout/VerticalCurvedList"/>
    <dgm:cxn modelId="{1F5EC31A-2AAB-48C2-BB65-1DD21719FB6C}" type="presParOf" srcId="{E043A94B-6E81-40CC-9AF3-D3216398730E}" destId="{E875C429-D423-4F46-8146-D12F98D18EC6}" srcOrd="8" destOrd="0" presId="urn:microsoft.com/office/officeart/2008/layout/VerticalCurvedList"/>
    <dgm:cxn modelId="{D40912F0-F41F-4DB1-8089-010AC6CAFBD9}" type="presParOf" srcId="{E875C429-D423-4F46-8146-D12F98D18EC6}" destId="{7561A774-F255-41C7-93D1-53D143015209}" srcOrd="0" destOrd="0" presId="urn:microsoft.com/office/officeart/2008/layout/VerticalCurvedList"/>
    <dgm:cxn modelId="{A7561E6E-2759-4D46-9F1C-6C797324A275}" type="presParOf" srcId="{E043A94B-6E81-40CC-9AF3-D3216398730E}" destId="{0C6F77CE-BACE-48E1-8EE9-FAA7818482C8}" srcOrd="9" destOrd="0" presId="urn:microsoft.com/office/officeart/2008/layout/VerticalCurvedList"/>
    <dgm:cxn modelId="{AC00D7CD-5E3C-425A-B39A-31730D3FFB3D}" type="presParOf" srcId="{E043A94B-6E81-40CC-9AF3-D3216398730E}" destId="{366EF2E1-BC3E-49DA-8969-CA95278287CB}" srcOrd="10" destOrd="0" presId="urn:microsoft.com/office/officeart/2008/layout/VerticalCurvedList"/>
    <dgm:cxn modelId="{F086E8F9-E28A-452D-9061-20644BA7A052}" type="presParOf" srcId="{366EF2E1-BC3E-49DA-8969-CA95278287CB}" destId="{374F4AEA-1903-4D1D-B45B-746BBC7EB8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79D21FA0-F689-4437-8E32-15E0505CE61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5201FB5-BED2-42F2-A538-7EF73C6E7859}">
      <dgm:prSet phldrT="[Text]"/>
      <dgm:spPr/>
      <dgm:t>
        <a:bodyPr/>
        <a:lstStyle/>
        <a:p>
          <a:r>
            <a:rPr lang="pt-BR" smtClean="0"/>
            <a:t>Direto</a:t>
          </a:r>
          <a:endParaRPr lang="pt-BR"/>
        </a:p>
      </dgm:t>
    </dgm:pt>
    <dgm:pt modelId="{646FE513-3A75-4A37-828F-3105E4C96190}" type="parTrans" cxnId="{EB32D384-A524-4CFC-BB4C-EBE6E9E38CB3}">
      <dgm:prSet/>
      <dgm:spPr/>
      <dgm:t>
        <a:bodyPr/>
        <a:lstStyle/>
        <a:p>
          <a:endParaRPr lang="pt-BR"/>
        </a:p>
      </dgm:t>
    </dgm:pt>
    <dgm:pt modelId="{927F7089-D7DB-4EE7-9BC6-20A77D22F809}" type="sibTrans" cxnId="{EB32D384-A524-4CFC-BB4C-EBE6E9E38CB3}">
      <dgm:prSet/>
      <dgm:spPr/>
      <dgm:t>
        <a:bodyPr/>
        <a:lstStyle/>
        <a:p>
          <a:endParaRPr lang="pt-BR"/>
        </a:p>
      </dgm:t>
    </dgm:pt>
    <dgm:pt modelId="{E59A309F-FAFB-4B33-B0FF-8CFE6387F209}">
      <dgm:prSet phldrT="[Text]"/>
      <dgm:spPr/>
      <dgm:t>
        <a:bodyPr/>
        <a:lstStyle/>
        <a:p>
          <a:r>
            <a:rPr lang="pt-BR" smtClean="0"/>
            <a:t>Percentual</a:t>
          </a:r>
          <a:endParaRPr lang="pt-BR"/>
        </a:p>
      </dgm:t>
    </dgm:pt>
    <dgm:pt modelId="{B6EB584F-E9D9-4C41-A960-15E68351BE28}" type="parTrans" cxnId="{E094490D-BA0C-443B-B6A3-E3D58411298B}">
      <dgm:prSet/>
      <dgm:spPr/>
      <dgm:t>
        <a:bodyPr/>
        <a:lstStyle/>
        <a:p>
          <a:endParaRPr lang="pt-BR"/>
        </a:p>
      </dgm:t>
    </dgm:pt>
    <dgm:pt modelId="{91EE0D31-0976-4837-BE77-460C653FCA29}" type="sibTrans" cxnId="{E094490D-BA0C-443B-B6A3-E3D58411298B}">
      <dgm:prSet/>
      <dgm:spPr/>
      <dgm:t>
        <a:bodyPr/>
        <a:lstStyle/>
        <a:p>
          <a:endParaRPr lang="pt-BR"/>
        </a:p>
      </dgm:t>
    </dgm:pt>
    <dgm:pt modelId="{FE78FB9E-22DE-43A9-91A0-519796465822}">
      <dgm:prSet phldrT="[Text]"/>
      <dgm:spPr/>
      <dgm:t>
        <a:bodyPr/>
        <a:lstStyle/>
        <a:p>
          <a:r>
            <a:rPr lang="pt-BR" smtClean="0"/>
            <a:t>Razão simples</a:t>
          </a:r>
        </a:p>
      </dgm:t>
    </dgm:pt>
    <dgm:pt modelId="{8C9A3CA4-8EF5-4E90-A62D-D943C85993EB}" type="parTrans" cxnId="{E92000DB-1C2C-4518-998D-4A247C4DACA6}">
      <dgm:prSet/>
      <dgm:spPr/>
      <dgm:t>
        <a:bodyPr/>
        <a:lstStyle/>
        <a:p>
          <a:endParaRPr lang="pt-BR"/>
        </a:p>
      </dgm:t>
    </dgm:pt>
    <dgm:pt modelId="{42CF2D27-42F3-42E0-BFF2-D7799A694F0E}" type="sibTrans" cxnId="{E92000DB-1C2C-4518-998D-4A247C4DACA6}">
      <dgm:prSet/>
      <dgm:spPr/>
      <dgm:t>
        <a:bodyPr/>
        <a:lstStyle/>
        <a:p>
          <a:endParaRPr lang="pt-BR"/>
        </a:p>
      </dgm:t>
    </dgm:pt>
    <dgm:pt modelId="{63571261-077A-473E-AD6B-2AF7F643BD1C}">
      <dgm:prSet phldrT="[Text]"/>
      <dgm:spPr/>
      <dgm:t>
        <a:bodyPr/>
        <a:lstStyle/>
        <a:p>
          <a:r>
            <a:rPr lang="pt-BR" smtClean="0"/>
            <a:t>Índice</a:t>
          </a:r>
        </a:p>
      </dgm:t>
    </dgm:pt>
    <dgm:pt modelId="{3C9446C4-676A-452B-9DE3-F26F714EE788}" type="parTrans" cxnId="{36028817-E5B0-4B4A-860E-D14EC505A34D}">
      <dgm:prSet/>
      <dgm:spPr/>
      <dgm:t>
        <a:bodyPr/>
        <a:lstStyle/>
        <a:p>
          <a:endParaRPr lang="pt-BR"/>
        </a:p>
      </dgm:t>
    </dgm:pt>
    <dgm:pt modelId="{3C350DA1-2F4C-4219-BC88-DA642087AE2F}" type="sibTrans" cxnId="{36028817-E5B0-4B4A-860E-D14EC505A34D}">
      <dgm:prSet/>
      <dgm:spPr/>
      <dgm:t>
        <a:bodyPr/>
        <a:lstStyle/>
        <a:p>
          <a:endParaRPr lang="pt-BR"/>
        </a:p>
      </dgm:t>
    </dgm:pt>
    <dgm:pt modelId="{939EBCCB-F5FB-4BDE-AF67-6802F817D4A4}">
      <dgm:prSet phldrT="[Text]"/>
      <dgm:spPr/>
      <dgm:t>
        <a:bodyPr/>
        <a:lstStyle/>
        <a:p>
          <a:r>
            <a:rPr lang="pt-BR" smtClean="0"/>
            <a:t>Média composta</a:t>
          </a:r>
        </a:p>
      </dgm:t>
    </dgm:pt>
    <dgm:pt modelId="{A866789C-2C3A-46FC-9729-02C0C3EA3811}" type="parTrans" cxnId="{F33A7ECC-2E48-4597-BAF1-7A7DCFF9BC4A}">
      <dgm:prSet/>
      <dgm:spPr/>
      <dgm:t>
        <a:bodyPr/>
        <a:lstStyle/>
        <a:p>
          <a:endParaRPr lang="pt-BR"/>
        </a:p>
      </dgm:t>
    </dgm:pt>
    <dgm:pt modelId="{18E2A2E9-2ED9-4C9C-BA19-4430AF9205BB}" type="sibTrans" cxnId="{F33A7ECC-2E48-4597-BAF1-7A7DCFF9BC4A}">
      <dgm:prSet/>
      <dgm:spPr/>
      <dgm:t>
        <a:bodyPr/>
        <a:lstStyle/>
        <a:p>
          <a:endParaRPr lang="pt-BR"/>
        </a:p>
      </dgm:t>
    </dgm:pt>
    <dgm:pt modelId="{95FC252E-DC88-4FE5-8E73-27B1A34EA6AC}" type="pres">
      <dgm:prSet presAssocID="{79D21FA0-F689-4437-8E32-15E0505CE6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2462E78B-FE21-4E05-959E-CC96484E07EF}" type="pres">
      <dgm:prSet presAssocID="{79D21FA0-F689-4437-8E32-15E0505CE612}" presName="Name1" presStyleCnt="0"/>
      <dgm:spPr/>
    </dgm:pt>
    <dgm:pt modelId="{5F87438B-A283-48FB-B513-D958CCCAD959}" type="pres">
      <dgm:prSet presAssocID="{79D21FA0-F689-4437-8E32-15E0505CE612}" presName="cycle" presStyleCnt="0"/>
      <dgm:spPr/>
    </dgm:pt>
    <dgm:pt modelId="{E99F033C-89A0-4B57-9EE0-1F5580400F32}" type="pres">
      <dgm:prSet presAssocID="{79D21FA0-F689-4437-8E32-15E0505CE612}" presName="srcNode" presStyleLbl="node1" presStyleIdx="0" presStyleCnt="5"/>
      <dgm:spPr/>
    </dgm:pt>
    <dgm:pt modelId="{63FF19F2-A524-4B3F-AA59-479A497D02DE}" type="pres">
      <dgm:prSet presAssocID="{79D21FA0-F689-4437-8E32-15E0505CE612}" presName="conn" presStyleLbl="parChTrans1D2" presStyleIdx="0" presStyleCnt="1"/>
      <dgm:spPr/>
      <dgm:t>
        <a:bodyPr/>
        <a:lstStyle/>
        <a:p>
          <a:endParaRPr lang="pt-BR"/>
        </a:p>
      </dgm:t>
    </dgm:pt>
    <dgm:pt modelId="{6BCD1C55-7C5E-496D-936C-BEAE33AAFB6C}" type="pres">
      <dgm:prSet presAssocID="{79D21FA0-F689-4437-8E32-15E0505CE612}" presName="extraNode" presStyleLbl="node1" presStyleIdx="0" presStyleCnt="5"/>
      <dgm:spPr/>
    </dgm:pt>
    <dgm:pt modelId="{19680D86-254B-4585-806A-7419D8456E6A}" type="pres">
      <dgm:prSet presAssocID="{79D21FA0-F689-4437-8E32-15E0505CE612}" presName="dstNode" presStyleLbl="node1" presStyleIdx="0" presStyleCnt="5"/>
      <dgm:spPr/>
    </dgm:pt>
    <dgm:pt modelId="{B9A635EE-B74A-4D90-8072-0C67728F83E6}" type="pres">
      <dgm:prSet presAssocID="{F5201FB5-BED2-42F2-A538-7EF73C6E7859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141D2C4-6B58-4E81-BC20-C11BDB754683}" type="pres">
      <dgm:prSet presAssocID="{F5201FB5-BED2-42F2-A538-7EF73C6E7859}" presName="accent_1" presStyleCnt="0"/>
      <dgm:spPr/>
    </dgm:pt>
    <dgm:pt modelId="{ED35F63F-7059-4ADA-819C-404AC4243991}" type="pres">
      <dgm:prSet presAssocID="{F5201FB5-BED2-42F2-A538-7EF73C6E7859}" presName="accentRepeatNode" presStyleLbl="solidFgAcc1" presStyleIdx="0" presStyleCnt="5"/>
      <dgm:spPr/>
    </dgm:pt>
    <dgm:pt modelId="{6C08BC41-86CD-434A-A79C-D1AE2E270C7A}" type="pres">
      <dgm:prSet presAssocID="{E59A309F-FAFB-4B33-B0FF-8CFE6387F20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40AF15C-1BD1-4950-8BE7-C0FC0A24C4D9}" type="pres">
      <dgm:prSet presAssocID="{E59A309F-FAFB-4B33-B0FF-8CFE6387F209}" presName="accent_2" presStyleCnt="0"/>
      <dgm:spPr/>
    </dgm:pt>
    <dgm:pt modelId="{E76BA78D-2A01-4A73-A85A-78A54B1756BE}" type="pres">
      <dgm:prSet presAssocID="{E59A309F-FAFB-4B33-B0FF-8CFE6387F209}" presName="accentRepeatNode" presStyleLbl="solidFgAcc1" presStyleIdx="1" presStyleCnt="5"/>
      <dgm:spPr/>
    </dgm:pt>
    <dgm:pt modelId="{15E6BAB3-4034-43B7-AF9B-CDD75BC33A62}" type="pres">
      <dgm:prSet presAssocID="{FE78FB9E-22DE-43A9-91A0-519796465822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D2B43D-EAC7-4ED3-9CF2-79338C547634}" type="pres">
      <dgm:prSet presAssocID="{FE78FB9E-22DE-43A9-91A0-519796465822}" presName="accent_3" presStyleCnt="0"/>
      <dgm:spPr/>
    </dgm:pt>
    <dgm:pt modelId="{C6EA88C2-55B9-4ABA-B003-782FCF1CF3DA}" type="pres">
      <dgm:prSet presAssocID="{FE78FB9E-22DE-43A9-91A0-519796465822}" presName="accentRepeatNode" presStyleLbl="solidFgAcc1" presStyleIdx="2" presStyleCnt="5"/>
      <dgm:spPr/>
    </dgm:pt>
    <dgm:pt modelId="{629F3A0A-D7DF-4CB0-9E91-F6C796B55975}" type="pres">
      <dgm:prSet presAssocID="{63571261-077A-473E-AD6B-2AF7F643BD1C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D92A957-9FAB-4D8B-B56C-C5C715F059AB}" type="pres">
      <dgm:prSet presAssocID="{63571261-077A-473E-AD6B-2AF7F643BD1C}" presName="accent_4" presStyleCnt="0"/>
      <dgm:spPr/>
    </dgm:pt>
    <dgm:pt modelId="{39CDB20D-F4A1-4407-9489-461EAAE60FBC}" type="pres">
      <dgm:prSet presAssocID="{63571261-077A-473E-AD6B-2AF7F643BD1C}" presName="accentRepeatNode" presStyleLbl="solidFgAcc1" presStyleIdx="3" presStyleCnt="5"/>
      <dgm:spPr/>
    </dgm:pt>
    <dgm:pt modelId="{B4AF5816-950E-4940-BC0D-D630CDFF84F1}" type="pres">
      <dgm:prSet presAssocID="{939EBCCB-F5FB-4BDE-AF67-6802F817D4A4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B58C96-BBC1-48AB-A4DE-1A42C8C71D2A}" type="pres">
      <dgm:prSet presAssocID="{939EBCCB-F5FB-4BDE-AF67-6802F817D4A4}" presName="accent_5" presStyleCnt="0"/>
      <dgm:spPr/>
    </dgm:pt>
    <dgm:pt modelId="{0AC06B92-1341-4262-A352-140A298B1D10}" type="pres">
      <dgm:prSet presAssocID="{939EBCCB-F5FB-4BDE-AF67-6802F817D4A4}" presName="accentRepeatNode" presStyleLbl="solidFgAcc1" presStyleIdx="4" presStyleCnt="5"/>
      <dgm:spPr/>
    </dgm:pt>
  </dgm:ptLst>
  <dgm:cxnLst>
    <dgm:cxn modelId="{F33A7ECC-2E48-4597-BAF1-7A7DCFF9BC4A}" srcId="{79D21FA0-F689-4437-8E32-15E0505CE612}" destId="{939EBCCB-F5FB-4BDE-AF67-6802F817D4A4}" srcOrd="4" destOrd="0" parTransId="{A866789C-2C3A-46FC-9729-02C0C3EA3811}" sibTransId="{18E2A2E9-2ED9-4C9C-BA19-4430AF9205BB}"/>
    <dgm:cxn modelId="{77EF1F30-0F1A-4C69-962F-B1371A9D0DB1}" type="presOf" srcId="{FE78FB9E-22DE-43A9-91A0-519796465822}" destId="{15E6BAB3-4034-43B7-AF9B-CDD75BC33A62}" srcOrd="0" destOrd="0" presId="urn:microsoft.com/office/officeart/2008/layout/VerticalCurvedList"/>
    <dgm:cxn modelId="{235A4558-6D98-4F66-92A9-394B1D7084F4}" type="presOf" srcId="{E59A309F-FAFB-4B33-B0FF-8CFE6387F209}" destId="{6C08BC41-86CD-434A-A79C-D1AE2E270C7A}" srcOrd="0" destOrd="0" presId="urn:microsoft.com/office/officeart/2008/layout/VerticalCurvedList"/>
    <dgm:cxn modelId="{5D14C12B-F938-4826-9CF8-4851EDEA5162}" type="presOf" srcId="{79D21FA0-F689-4437-8E32-15E0505CE612}" destId="{95FC252E-DC88-4FE5-8E73-27B1A34EA6AC}" srcOrd="0" destOrd="0" presId="urn:microsoft.com/office/officeart/2008/layout/VerticalCurvedList"/>
    <dgm:cxn modelId="{E92000DB-1C2C-4518-998D-4A247C4DACA6}" srcId="{79D21FA0-F689-4437-8E32-15E0505CE612}" destId="{FE78FB9E-22DE-43A9-91A0-519796465822}" srcOrd="2" destOrd="0" parTransId="{8C9A3CA4-8EF5-4E90-A62D-D943C85993EB}" sibTransId="{42CF2D27-42F3-42E0-BFF2-D7799A694F0E}"/>
    <dgm:cxn modelId="{EB32D384-A524-4CFC-BB4C-EBE6E9E38CB3}" srcId="{79D21FA0-F689-4437-8E32-15E0505CE612}" destId="{F5201FB5-BED2-42F2-A538-7EF73C6E7859}" srcOrd="0" destOrd="0" parTransId="{646FE513-3A75-4A37-828F-3105E4C96190}" sibTransId="{927F7089-D7DB-4EE7-9BC6-20A77D22F809}"/>
    <dgm:cxn modelId="{E2016583-77F9-47F8-A78A-47E7CE450DFB}" type="presOf" srcId="{939EBCCB-F5FB-4BDE-AF67-6802F817D4A4}" destId="{B4AF5816-950E-4940-BC0D-D630CDFF84F1}" srcOrd="0" destOrd="0" presId="urn:microsoft.com/office/officeart/2008/layout/VerticalCurvedList"/>
    <dgm:cxn modelId="{E094490D-BA0C-443B-B6A3-E3D58411298B}" srcId="{79D21FA0-F689-4437-8E32-15E0505CE612}" destId="{E59A309F-FAFB-4B33-B0FF-8CFE6387F209}" srcOrd="1" destOrd="0" parTransId="{B6EB584F-E9D9-4C41-A960-15E68351BE28}" sibTransId="{91EE0D31-0976-4837-BE77-460C653FCA29}"/>
    <dgm:cxn modelId="{2C9BDC48-7775-4B51-8231-0D965C8305BC}" type="presOf" srcId="{63571261-077A-473E-AD6B-2AF7F643BD1C}" destId="{629F3A0A-D7DF-4CB0-9E91-F6C796B55975}" srcOrd="0" destOrd="0" presId="urn:microsoft.com/office/officeart/2008/layout/VerticalCurvedList"/>
    <dgm:cxn modelId="{0AD258A8-1376-4EBD-813B-151E7FA83AE6}" type="presOf" srcId="{927F7089-D7DB-4EE7-9BC6-20A77D22F809}" destId="{63FF19F2-A524-4B3F-AA59-479A497D02DE}" srcOrd="0" destOrd="0" presId="urn:microsoft.com/office/officeart/2008/layout/VerticalCurvedList"/>
    <dgm:cxn modelId="{36028817-E5B0-4B4A-860E-D14EC505A34D}" srcId="{79D21FA0-F689-4437-8E32-15E0505CE612}" destId="{63571261-077A-473E-AD6B-2AF7F643BD1C}" srcOrd="3" destOrd="0" parTransId="{3C9446C4-676A-452B-9DE3-F26F714EE788}" sibTransId="{3C350DA1-2F4C-4219-BC88-DA642087AE2F}"/>
    <dgm:cxn modelId="{78927700-8D98-4371-9D4A-D48195E2DCA6}" type="presOf" srcId="{F5201FB5-BED2-42F2-A538-7EF73C6E7859}" destId="{B9A635EE-B74A-4D90-8072-0C67728F83E6}" srcOrd="0" destOrd="0" presId="urn:microsoft.com/office/officeart/2008/layout/VerticalCurvedList"/>
    <dgm:cxn modelId="{A472B50B-0C75-4500-AD41-A35A37FF3AB1}" type="presParOf" srcId="{95FC252E-DC88-4FE5-8E73-27B1A34EA6AC}" destId="{2462E78B-FE21-4E05-959E-CC96484E07EF}" srcOrd="0" destOrd="0" presId="urn:microsoft.com/office/officeart/2008/layout/VerticalCurvedList"/>
    <dgm:cxn modelId="{EB74E6A8-0E1E-43C9-8408-DB9D2EE82714}" type="presParOf" srcId="{2462E78B-FE21-4E05-959E-CC96484E07EF}" destId="{5F87438B-A283-48FB-B513-D958CCCAD959}" srcOrd="0" destOrd="0" presId="urn:microsoft.com/office/officeart/2008/layout/VerticalCurvedList"/>
    <dgm:cxn modelId="{973FDFAC-37A7-475E-9C0A-4AC1724DE641}" type="presParOf" srcId="{5F87438B-A283-48FB-B513-D958CCCAD959}" destId="{E99F033C-89A0-4B57-9EE0-1F5580400F32}" srcOrd="0" destOrd="0" presId="urn:microsoft.com/office/officeart/2008/layout/VerticalCurvedList"/>
    <dgm:cxn modelId="{054AC216-1D1F-4190-8228-AEBD77EE0C27}" type="presParOf" srcId="{5F87438B-A283-48FB-B513-D958CCCAD959}" destId="{63FF19F2-A524-4B3F-AA59-479A497D02DE}" srcOrd="1" destOrd="0" presId="urn:microsoft.com/office/officeart/2008/layout/VerticalCurvedList"/>
    <dgm:cxn modelId="{B35A9997-F4E1-40B2-906F-67836C5FCEED}" type="presParOf" srcId="{5F87438B-A283-48FB-B513-D958CCCAD959}" destId="{6BCD1C55-7C5E-496D-936C-BEAE33AAFB6C}" srcOrd="2" destOrd="0" presId="urn:microsoft.com/office/officeart/2008/layout/VerticalCurvedList"/>
    <dgm:cxn modelId="{2DC97B54-2B39-486B-AB6C-02ED25AC68C0}" type="presParOf" srcId="{5F87438B-A283-48FB-B513-D958CCCAD959}" destId="{19680D86-254B-4585-806A-7419D8456E6A}" srcOrd="3" destOrd="0" presId="urn:microsoft.com/office/officeart/2008/layout/VerticalCurvedList"/>
    <dgm:cxn modelId="{AF3834CE-7990-4B4A-958E-862D6C2D369E}" type="presParOf" srcId="{2462E78B-FE21-4E05-959E-CC96484E07EF}" destId="{B9A635EE-B74A-4D90-8072-0C67728F83E6}" srcOrd="1" destOrd="0" presId="urn:microsoft.com/office/officeart/2008/layout/VerticalCurvedList"/>
    <dgm:cxn modelId="{423C2CC4-6293-49B4-B5F2-53EA088006F2}" type="presParOf" srcId="{2462E78B-FE21-4E05-959E-CC96484E07EF}" destId="{F141D2C4-6B58-4E81-BC20-C11BDB754683}" srcOrd="2" destOrd="0" presId="urn:microsoft.com/office/officeart/2008/layout/VerticalCurvedList"/>
    <dgm:cxn modelId="{6AED5AB3-9DC6-47C2-B915-F6974850D011}" type="presParOf" srcId="{F141D2C4-6B58-4E81-BC20-C11BDB754683}" destId="{ED35F63F-7059-4ADA-819C-404AC4243991}" srcOrd="0" destOrd="0" presId="urn:microsoft.com/office/officeart/2008/layout/VerticalCurvedList"/>
    <dgm:cxn modelId="{4F66E039-3EE8-4A93-B731-ABE11AFE6C63}" type="presParOf" srcId="{2462E78B-FE21-4E05-959E-CC96484E07EF}" destId="{6C08BC41-86CD-434A-A79C-D1AE2E270C7A}" srcOrd="3" destOrd="0" presId="urn:microsoft.com/office/officeart/2008/layout/VerticalCurvedList"/>
    <dgm:cxn modelId="{557AA213-D68E-42A3-90D9-034DE2202940}" type="presParOf" srcId="{2462E78B-FE21-4E05-959E-CC96484E07EF}" destId="{740AF15C-1BD1-4950-8BE7-C0FC0A24C4D9}" srcOrd="4" destOrd="0" presId="urn:microsoft.com/office/officeart/2008/layout/VerticalCurvedList"/>
    <dgm:cxn modelId="{EFEC58BC-FB9A-4747-BACF-90A194A252A3}" type="presParOf" srcId="{740AF15C-1BD1-4950-8BE7-C0FC0A24C4D9}" destId="{E76BA78D-2A01-4A73-A85A-78A54B1756BE}" srcOrd="0" destOrd="0" presId="urn:microsoft.com/office/officeart/2008/layout/VerticalCurvedList"/>
    <dgm:cxn modelId="{4240BC16-9BE0-4A4E-A610-24D531C46758}" type="presParOf" srcId="{2462E78B-FE21-4E05-959E-CC96484E07EF}" destId="{15E6BAB3-4034-43B7-AF9B-CDD75BC33A62}" srcOrd="5" destOrd="0" presId="urn:microsoft.com/office/officeart/2008/layout/VerticalCurvedList"/>
    <dgm:cxn modelId="{9F5D98A8-DA5F-4CC6-8D4D-6DB88DEF1AED}" type="presParOf" srcId="{2462E78B-FE21-4E05-959E-CC96484E07EF}" destId="{42D2B43D-EAC7-4ED3-9CF2-79338C547634}" srcOrd="6" destOrd="0" presId="urn:microsoft.com/office/officeart/2008/layout/VerticalCurvedList"/>
    <dgm:cxn modelId="{4D8F1601-04A9-4E0D-A357-537A6722D402}" type="presParOf" srcId="{42D2B43D-EAC7-4ED3-9CF2-79338C547634}" destId="{C6EA88C2-55B9-4ABA-B003-782FCF1CF3DA}" srcOrd="0" destOrd="0" presId="urn:microsoft.com/office/officeart/2008/layout/VerticalCurvedList"/>
    <dgm:cxn modelId="{70195440-8D8F-4493-9292-EBAF9538DF6B}" type="presParOf" srcId="{2462E78B-FE21-4E05-959E-CC96484E07EF}" destId="{629F3A0A-D7DF-4CB0-9E91-F6C796B55975}" srcOrd="7" destOrd="0" presId="urn:microsoft.com/office/officeart/2008/layout/VerticalCurvedList"/>
    <dgm:cxn modelId="{0B318BC6-70BC-431D-84A7-DB54D9720FF7}" type="presParOf" srcId="{2462E78B-FE21-4E05-959E-CC96484E07EF}" destId="{AD92A957-9FAB-4D8B-B56C-C5C715F059AB}" srcOrd="8" destOrd="0" presId="urn:microsoft.com/office/officeart/2008/layout/VerticalCurvedList"/>
    <dgm:cxn modelId="{782BC302-8E15-42FB-A268-28FE8FA0F57B}" type="presParOf" srcId="{AD92A957-9FAB-4D8B-B56C-C5C715F059AB}" destId="{39CDB20D-F4A1-4407-9489-461EAAE60FBC}" srcOrd="0" destOrd="0" presId="urn:microsoft.com/office/officeart/2008/layout/VerticalCurvedList"/>
    <dgm:cxn modelId="{8CDCCC01-A2AD-4D1B-B013-6C6A1439A27D}" type="presParOf" srcId="{2462E78B-FE21-4E05-959E-CC96484E07EF}" destId="{B4AF5816-950E-4940-BC0D-D630CDFF84F1}" srcOrd="9" destOrd="0" presId="urn:microsoft.com/office/officeart/2008/layout/VerticalCurvedList"/>
    <dgm:cxn modelId="{DC1D481E-7D82-44C9-B2C5-CE4013DABC2E}" type="presParOf" srcId="{2462E78B-FE21-4E05-959E-CC96484E07EF}" destId="{08B58C96-BBC1-48AB-A4DE-1A42C8C71D2A}" srcOrd="10" destOrd="0" presId="urn:microsoft.com/office/officeart/2008/layout/VerticalCurvedList"/>
    <dgm:cxn modelId="{1A77515B-AAE4-475A-9CA5-A67D27DC10DB}" type="presParOf" srcId="{08B58C96-BBC1-48AB-A4DE-1A42C8C71D2A}" destId="{0AC06B92-1341-4262-A352-140A298B1D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66280DC0-4C0E-499B-B035-7B66A03B859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115C746-1C14-4C69-A5AE-9EB5E5984091}">
      <dgm:prSet phldrT="[Text]"/>
      <dgm:spPr/>
      <dgm:t>
        <a:bodyPr/>
        <a:lstStyle/>
        <a:p>
          <a:r>
            <a:rPr lang="pt-BR" smtClean="0"/>
            <a:t>Denominação</a:t>
          </a:r>
        </a:p>
      </dgm:t>
    </dgm:pt>
    <dgm:pt modelId="{3E6343C4-296D-4742-86C2-A1DF8DFF7B65}" type="parTrans" cxnId="{3EBA000E-2AFB-4156-81EC-45B18B24AF2D}">
      <dgm:prSet/>
      <dgm:spPr/>
      <dgm:t>
        <a:bodyPr/>
        <a:lstStyle/>
        <a:p>
          <a:endParaRPr lang="pt-BR"/>
        </a:p>
      </dgm:t>
    </dgm:pt>
    <dgm:pt modelId="{4C8E926A-0CCB-4AA8-861F-443AC86BDA0E}" type="sibTrans" cxnId="{3EBA000E-2AFB-4156-81EC-45B18B24AF2D}">
      <dgm:prSet/>
      <dgm:spPr/>
      <dgm:t>
        <a:bodyPr/>
        <a:lstStyle/>
        <a:p>
          <a:endParaRPr lang="pt-BR"/>
        </a:p>
      </dgm:t>
    </dgm:pt>
    <dgm:pt modelId="{90BE5F11-53B5-4F76-8F6C-52A83BE17049}">
      <dgm:prSet phldrT="[Text]"/>
      <dgm:spPr/>
      <dgm:t>
        <a:bodyPr/>
        <a:lstStyle/>
        <a:p>
          <a:r>
            <a:rPr lang="pt-BR" smtClean="0"/>
            <a:t>Descrição</a:t>
          </a:r>
          <a:endParaRPr lang="pt-BR"/>
        </a:p>
      </dgm:t>
    </dgm:pt>
    <dgm:pt modelId="{6E3A5136-5A09-42F2-9F18-0EA5CDC2BAA0}" type="parTrans" cxnId="{73454021-B865-4C66-82C5-AC70FE31B4D1}">
      <dgm:prSet/>
      <dgm:spPr/>
      <dgm:t>
        <a:bodyPr/>
        <a:lstStyle/>
        <a:p>
          <a:endParaRPr lang="pt-BR"/>
        </a:p>
      </dgm:t>
    </dgm:pt>
    <dgm:pt modelId="{CEC64D06-E7E4-4699-9C49-46A0C784B112}" type="sibTrans" cxnId="{73454021-B865-4C66-82C5-AC70FE31B4D1}">
      <dgm:prSet/>
      <dgm:spPr/>
      <dgm:t>
        <a:bodyPr/>
        <a:lstStyle/>
        <a:p>
          <a:endParaRPr lang="pt-BR"/>
        </a:p>
      </dgm:t>
    </dgm:pt>
    <dgm:pt modelId="{54960BD7-FD2C-4171-927C-CBF108706411}">
      <dgm:prSet phldrT="[Text]"/>
      <dgm:spPr/>
      <dgm:t>
        <a:bodyPr/>
        <a:lstStyle/>
        <a:p>
          <a:r>
            <a:rPr lang="pt-BR" smtClean="0"/>
            <a:t>Fórmula de cálculo</a:t>
          </a:r>
          <a:endParaRPr lang="pt-BR"/>
        </a:p>
      </dgm:t>
    </dgm:pt>
    <dgm:pt modelId="{8616FCF7-DDF4-4B28-AB15-E998B4771771}" type="parTrans" cxnId="{9B505A70-58FB-44B7-A8DD-4346CE76D10E}">
      <dgm:prSet/>
      <dgm:spPr/>
      <dgm:t>
        <a:bodyPr/>
        <a:lstStyle/>
        <a:p>
          <a:endParaRPr lang="pt-BR"/>
        </a:p>
      </dgm:t>
    </dgm:pt>
    <dgm:pt modelId="{E7402D4D-5661-48D2-949D-17E921E269F5}" type="sibTrans" cxnId="{9B505A70-58FB-44B7-A8DD-4346CE76D10E}">
      <dgm:prSet/>
      <dgm:spPr/>
      <dgm:t>
        <a:bodyPr/>
        <a:lstStyle/>
        <a:p>
          <a:endParaRPr lang="pt-BR"/>
        </a:p>
      </dgm:t>
    </dgm:pt>
    <dgm:pt modelId="{CC699990-3259-45F1-A9FC-D159F44CF85B}">
      <dgm:prSet phldrT="[Text]"/>
      <dgm:spPr/>
      <dgm:t>
        <a:bodyPr/>
        <a:lstStyle/>
        <a:p>
          <a:r>
            <a:rPr lang="pt-BR" smtClean="0"/>
            <a:t>Fonte(s) de dados</a:t>
          </a:r>
          <a:endParaRPr lang="pt-BR"/>
        </a:p>
      </dgm:t>
    </dgm:pt>
    <dgm:pt modelId="{FC87867F-7DDE-4FDB-8BD3-916BA09D0055}" type="parTrans" cxnId="{625302E3-3A5B-4504-B46B-A033F8956DC7}">
      <dgm:prSet/>
      <dgm:spPr/>
      <dgm:t>
        <a:bodyPr/>
        <a:lstStyle/>
        <a:p>
          <a:endParaRPr lang="pt-BR"/>
        </a:p>
      </dgm:t>
    </dgm:pt>
    <dgm:pt modelId="{ACDA2438-4DFF-4E0E-A87B-75A24EE97886}" type="sibTrans" cxnId="{625302E3-3A5B-4504-B46B-A033F8956DC7}">
      <dgm:prSet/>
      <dgm:spPr/>
      <dgm:t>
        <a:bodyPr/>
        <a:lstStyle/>
        <a:p>
          <a:endParaRPr lang="pt-BR"/>
        </a:p>
      </dgm:t>
    </dgm:pt>
    <dgm:pt modelId="{015540B6-79EB-4CD8-A944-78D37FA4E64F}">
      <dgm:prSet phldrT="[Text]"/>
      <dgm:spPr/>
      <dgm:t>
        <a:bodyPr/>
        <a:lstStyle/>
        <a:p>
          <a:r>
            <a:rPr lang="pt-BR" smtClean="0"/>
            <a:t>Periodicidade</a:t>
          </a:r>
          <a:endParaRPr lang="pt-BR"/>
        </a:p>
      </dgm:t>
    </dgm:pt>
    <dgm:pt modelId="{09E8138A-D5DD-4784-8627-DE1D894B2F23}" type="parTrans" cxnId="{6BA56347-1673-40F7-8B0F-43D03310D8A9}">
      <dgm:prSet/>
      <dgm:spPr/>
      <dgm:t>
        <a:bodyPr/>
        <a:lstStyle/>
        <a:p>
          <a:endParaRPr lang="pt-BR"/>
        </a:p>
      </dgm:t>
    </dgm:pt>
    <dgm:pt modelId="{8F58B76A-0683-4116-B4D2-A2A631DEB041}" type="sibTrans" cxnId="{6BA56347-1673-40F7-8B0F-43D03310D8A9}">
      <dgm:prSet/>
      <dgm:spPr/>
      <dgm:t>
        <a:bodyPr/>
        <a:lstStyle/>
        <a:p>
          <a:endParaRPr lang="pt-BR"/>
        </a:p>
      </dgm:t>
    </dgm:pt>
    <dgm:pt modelId="{F24891CB-6EBB-4403-8778-A50622751A07}">
      <dgm:prSet phldrT="[Text]"/>
      <dgm:spPr/>
      <dgm:t>
        <a:bodyPr/>
        <a:lstStyle/>
        <a:p>
          <a:r>
            <a:rPr lang="pt-BR" smtClean="0"/>
            <a:t>Base geográfica</a:t>
          </a:r>
          <a:endParaRPr lang="pt-BR"/>
        </a:p>
      </dgm:t>
    </dgm:pt>
    <dgm:pt modelId="{E8D7D584-CDD5-40FA-82C7-7377E58421BB}" type="parTrans" cxnId="{EC78E8AB-D3C9-4663-8FAB-89DDDF2A1F1E}">
      <dgm:prSet/>
      <dgm:spPr/>
      <dgm:t>
        <a:bodyPr/>
        <a:lstStyle/>
        <a:p>
          <a:endParaRPr lang="pt-BR"/>
        </a:p>
      </dgm:t>
    </dgm:pt>
    <dgm:pt modelId="{C56328BD-3C37-4521-901E-9888688C3759}" type="sibTrans" cxnId="{EC78E8AB-D3C9-4663-8FAB-89DDDF2A1F1E}">
      <dgm:prSet/>
      <dgm:spPr/>
      <dgm:t>
        <a:bodyPr/>
        <a:lstStyle/>
        <a:p>
          <a:endParaRPr lang="pt-BR"/>
        </a:p>
      </dgm:t>
    </dgm:pt>
    <dgm:pt modelId="{ACD8F1E4-1DEA-45BC-B7D9-F0E2C39C1A3A}">
      <dgm:prSet phldrT="[Text]"/>
      <dgm:spPr/>
      <dgm:t>
        <a:bodyPr/>
        <a:lstStyle/>
        <a:p>
          <a:r>
            <a:rPr lang="pt-BR" smtClean="0"/>
            <a:t>Unidade de medida</a:t>
          </a:r>
          <a:endParaRPr lang="pt-BR"/>
        </a:p>
      </dgm:t>
    </dgm:pt>
    <dgm:pt modelId="{A70F354D-22A5-4EEC-B094-0862D149353E}" type="parTrans" cxnId="{45653E1F-D60C-4FCD-A9DD-A953FA52FCBC}">
      <dgm:prSet/>
      <dgm:spPr/>
      <dgm:t>
        <a:bodyPr/>
        <a:lstStyle/>
        <a:p>
          <a:endParaRPr lang="pt-BR"/>
        </a:p>
      </dgm:t>
    </dgm:pt>
    <dgm:pt modelId="{5E1AB448-DF26-4D3B-9F09-E9FF8772346E}" type="sibTrans" cxnId="{45653E1F-D60C-4FCD-A9DD-A953FA52FCBC}">
      <dgm:prSet/>
      <dgm:spPr/>
      <dgm:t>
        <a:bodyPr/>
        <a:lstStyle/>
        <a:p>
          <a:endParaRPr lang="pt-BR"/>
        </a:p>
      </dgm:t>
    </dgm:pt>
    <dgm:pt modelId="{4A5A8334-1C06-4EED-A4A8-B0E87553E7DD}">
      <dgm:prSet phldrT="[Text]"/>
      <dgm:spPr/>
      <dgm:t>
        <a:bodyPr/>
        <a:lstStyle/>
        <a:p>
          <a:endParaRPr lang="pt-BR" dirty="0"/>
        </a:p>
      </dgm:t>
    </dgm:pt>
    <dgm:pt modelId="{20718180-D9F6-4261-9CCA-1D4EDE7E9CD1}" type="parTrans" cxnId="{11C5EC7E-4D89-4617-B14A-A07E1B086D42}">
      <dgm:prSet/>
      <dgm:spPr/>
      <dgm:t>
        <a:bodyPr/>
        <a:lstStyle/>
        <a:p>
          <a:endParaRPr lang="pt-BR"/>
        </a:p>
      </dgm:t>
    </dgm:pt>
    <dgm:pt modelId="{C047AF32-3851-4F90-8760-0743B2FC8219}" type="sibTrans" cxnId="{11C5EC7E-4D89-4617-B14A-A07E1B086D42}">
      <dgm:prSet/>
      <dgm:spPr/>
      <dgm:t>
        <a:bodyPr/>
        <a:lstStyle/>
        <a:p>
          <a:endParaRPr lang="pt-BR"/>
        </a:p>
      </dgm:t>
    </dgm:pt>
    <dgm:pt modelId="{5597538B-638C-4540-AAEE-271F592ABEF0}" type="pres">
      <dgm:prSet presAssocID="{66280DC0-4C0E-499B-B035-7B66A03B859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DE7363A0-DB8E-4767-8593-6E3F11845BF5}" type="pres">
      <dgm:prSet presAssocID="{66280DC0-4C0E-499B-B035-7B66A03B8591}" presName="Name1" presStyleCnt="0"/>
      <dgm:spPr/>
    </dgm:pt>
    <dgm:pt modelId="{1FD47109-57D3-4D67-857E-F7FE4D5A69DE}" type="pres">
      <dgm:prSet presAssocID="{66280DC0-4C0E-499B-B035-7B66A03B8591}" presName="cycle" presStyleCnt="0"/>
      <dgm:spPr/>
    </dgm:pt>
    <dgm:pt modelId="{BA7BF28C-51F3-45AA-8C8D-10F5EC1E8330}" type="pres">
      <dgm:prSet presAssocID="{66280DC0-4C0E-499B-B035-7B66A03B8591}" presName="srcNode" presStyleLbl="node1" presStyleIdx="0" presStyleCnt="7"/>
      <dgm:spPr/>
    </dgm:pt>
    <dgm:pt modelId="{BB6890A7-70D0-47CE-953C-3E530DADC887}" type="pres">
      <dgm:prSet presAssocID="{66280DC0-4C0E-499B-B035-7B66A03B8591}" presName="conn" presStyleLbl="parChTrans1D2" presStyleIdx="0" presStyleCnt="1"/>
      <dgm:spPr/>
      <dgm:t>
        <a:bodyPr/>
        <a:lstStyle/>
        <a:p>
          <a:endParaRPr lang="pt-BR"/>
        </a:p>
      </dgm:t>
    </dgm:pt>
    <dgm:pt modelId="{06257367-6FD0-47D7-8419-F0C45BC62C08}" type="pres">
      <dgm:prSet presAssocID="{66280DC0-4C0E-499B-B035-7B66A03B8591}" presName="extraNode" presStyleLbl="node1" presStyleIdx="0" presStyleCnt="7"/>
      <dgm:spPr/>
    </dgm:pt>
    <dgm:pt modelId="{906C722A-77EF-418D-8E93-D2B92ECFA5D4}" type="pres">
      <dgm:prSet presAssocID="{66280DC0-4C0E-499B-B035-7B66A03B8591}" presName="dstNode" presStyleLbl="node1" presStyleIdx="0" presStyleCnt="7"/>
      <dgm:spPr/>
    </dgm:pt>
    <dgm:pt modelId="{201556F0-DC83-4CC4-88AE-474CE860E0BB}" type="pres">
      <dgm:prSet presAssocID="{1115C746-1C14-4C69-A5AE-9EB5E5984091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A6ABB2-B5C2-4417-88F4-6297C0411E77}" type="pres">
      <dgm:prSet presAssocID="{1115C746-1C14-4C69-A5AE-9EB5E5984091}" presName="accent_1" presStyleCnt="0"/>
      <dgm:spPr/>
    </dgm:pt>
    <dgm:pt modelId="{23956CD6-B111-4B1E-A673-EF68E1AD2F15}" type="pres">
      <dgm:prSet presAssocID="{1115C746-1C14-4C69-A5AE-9EB5E5984091}" presName="accentRepeatNode" presStyleLbl="solidFgAcc1" presStyleIdx="0" presStyleCnt="7"/>
      <dgm:spPr/>
    </dgm:pt>
    <dgm:pt modelId="{BA37609D-EBC0-4019-9CA4-4513EBAFBC33}" type="pres">
      <dgm:prSet presAssocID="{90BE5F11-53B5-4F76-8F6C-52A83BE1704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A11699E-9CF0-4428-8F88-B8DA4734B52A}" type="pres">
      <dgm:prSet presAssocID="{90BE5F11-53B5-4F76-8F6C-52A83BE17049}" presName="accent_2" presStyleCnt="0"/>
      <dgm:spPr/>
    </dgm:pt>
    <dgm:pt modelId="{5C07A668-3F99-44F6-8221-F4579B852DD2}" type="pres">
      <dgm:prSet presAssocID="{90BE5F11-53B5-4F76-8F6C-52A83BE17049}" presName="accentRepeatNode" presStyleLbl="solidFgAcc1" presStyleIdx="1" presStyleCnt="7"/>
      <dgm:spPr/>
    </dgm:pt>
    <dgm:pt modelId="{02823E7A-5C47-441C-BD4A-98D7A24494AF}" type="pres">
      <dgm:prSet presAssocID="{54960BD7-FD2C-4171-927C-CBF108706411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D4DA1EE-25FA-4BF9-82D1-925F5FB454A0}" type="pres">
      <dgm:prSet presAssocID="{54960BD7-FD2C-4171-927C-CBF108706411}" presName="accent_3" presStyleCnt="0"/>
      <dgm:spPr/>
    </dgm:pt>
    <dgm:pt modelId="{D17EF3A0-5A05-4159-B380-8292C69600C4}" type="pres">
      <dgm:prSet presAssocID="{54960BD7-FD2C-4171-927C-CBF108706411}" presName="accentRepeatNode" presStyleLbl="solidFgAcc1" presStyleIdx="2" presStyleCnt="7"/>
      <dgm:spPr/>
    </dgm:pt>
    <dgm:pt modelId="{216A1EDD-FC20-47CB-98BF-F8830F80524F}" type="pres">
      <dgm:prSet presAssocID="{CC699990-3259-45F1-A9FC-D159F44CF85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FA58692-F01E-42D6-A591-72C1C12DFB78}" type="pres">
      <dgm:prSet presAssocID="{CC699990-3259-45F1-A9FC-D159F44CF85B}" presName="accent_4" presStyleCnt="0"/>
      <dgm:spPr/>
    </dgm:pt>
    <dgm:pt modelId="{3EF35F54-6307-43E3-89BA-2C77294AA434}" type="pres">
      <dgm:prSet presAssocID="{CC699990-3259-45F1-A9FC-D159F44CF85B}" presName="accentRepeatNode" presStyleLbl="solidFgAcc1" presStyleIdx="3" presStyleCnt="7"/>
      <dgm:spPr/>
    </dgm:pt>
    <dgm:pt modelId="{E65E0496-41A5-4EC8-867F-6FBFC9A8E92F}" type="pres">
      <dgm:prSet presAssocID="{015540B6-79EB-4CD8-A944-78D37FA4E64F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27BCFAA-BFCB-4615-963D-10FCC467FCE7}" type="pres">
      <dgm:prSet presAssocID="{015540B6-79EB-4CD8-A944-78D37FA4E64F}" presName="accent_5" presStyleCnt="0"/>
      <dgm:spPr/>
    </dgm:pt>
    <dgm:pt modelId="{64591778-5B8F-4277-B43D-FEB41E6C923E}" type="pres">
      <dgm:prSet presAssocID="{015540B6-79EB-4CD8-A944-78D37FA4E64F}" presName="accentRepeatNode" presStyleLbl="solidFgAcc1" presStyleIdx="4" presStyleCnt="7"/>
      <dgm:spPr/>
    </dgm:pt>
    <dgm:pt modelId="{28D7E93F-7A60-4CF7-AA2E-B72596ED8D0A}" type="pres">
      <dgm:prSet presAssocID="{F24891CB-6EBB-4403-8778-A50622751A07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B345EC5-7F14-48CF-A16C-5A2DABAEF03B}" type="pres">
      <dgm:prSet presAssocID="{F24891CB-6EBB-4403-8778-A50622751A07}" presName="accent_6" presStyleCnt="0"/>
      <dgm:spPr/>
    </dgm:pt>
    <dgm:pt modelId="{3D0E4E06-0572-4D42-887A-194744F289DF}" type="pres">
      <dgm:prSet presAssocID="{F24891CB-6EBB-4403-8778-A50622751A07}" presName="accentRepeatNode" presStyleLbl="solidFgAcc1" presStyleIdx="5" presStyleCnt="7"/>
      <dgm:spPr/>
    </dgm:pt>
    <dgm:pt modelId="{72168701-272D-4D2E-9957-0F218581544F}" type="pres">
      <dgm:prSet presAssocID="{ACD8F1E4-1DEA-45BC-B7D9-F0E2C39C1A3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63EE0D-3D3B-4C1F-B328-A00B58AE5057}" type="pres">
      <dgm:prSet presAssocID="{ACD8F1E4-1DEA-45BC-B7D9-F0E2C39C1A3A}" presName="accent_7" presStyleCnt="0"/>
      <dgm:spPr/>
    </dgm:pt>
    <dgm:pt modelId="{FC541808-F55C-4061-91E1-221BBEF69D54}" type="pres">
      <dgm:prSet presAssocID="{ACD8F1E4-1DEA-45BC-B7D9-F0E2C39C1A3A}" presName="accentRepeatNode" presStyleLbl="solidFgAcc1" presStyleIdx="6" presStyleCnt="7"/>
      <dgm:spPr/>
    </dgm:pt>
  </dgm:ptLst>
  <dgm:cxnLst>
    <dgm:cxn modelId="{6BA56347-1673-40F7-8B0F-43D03310D8A9}" srcId="{66280DC0-4C0E-499B-B035-7B66A03B8591}" destId="{015540B6-79EB-4CD8-A944-78D37FA4E64F}" srcOrd="4" destOrd="0" parTransId="{09E8138A-D5DD-4784-8627-DE1D894B2F23}" sibTransId="{8F58B76A-0683-4116-B4D2-A2A631DEB041}"/>
    <dgm:cxn modelId="{45653E1F-D60C-4FCD-A9DD-A953FA52FCBC}" srcId="{66280DC0-4C0E-499B-B035-7B66A03B8591}" destId="{ACD8F1E4-1DEA-45BC-B7D9-F0E2C39C1A3A}" srcOrd="6" destOrd="0" parTransId="{A70F354D-22A5-4EEC-B094-0862D149353E}" sibTransId="{5E1AB448-DF26-4D3B-9F09-E9FF8772346E}"/>
    <dgm:cxn modelId="{3EBA000E-2AFB-4156-81EC-45B18B24AF2D}" srcId="{66280DC0-4C0E-499B-B035-7B66A03B8591}" destId="{1115C746-1C14-4C69-A5AE-9EB5E5984091}" srcOrd="0" destOrd="0" parTransId="{3E6343C4-296D-4742-86C2-A1DF8DFF7B65}" sibTransId="{4C8E926A-0CCB-4AA8-861F-443AC86BDA0E}"/>
    <dgm:cxn modelId="{29C2F3EE-C732-4BFC-824D-C56A892498F0}" type="presOf" srcId="{1115C746-1C14-4C69-A5AE-9EB5E5984091}" destId="{201556F0-DC83-4CC4-88AE-474CE860E0BB}" srcOrd="0" destOrd="0" presId="urn:microsoft.com/office/officeart/2008/layout/VerticalCurvedList"/>
    <dgm:cxn modelId="{9B505A70-58FB-44B7-A8DD-4346CE76D10E}" srcId="{66280DC0-4C0E-499B-B035-7B66A03B8591}" destId="{54960BD7-FD2C-4171-927C-CBF108706411}" srcOrd="2" destOrd="0" parTransId="{8616FCF7-DDF4-4B28-AB15-E998B4771771}" sibTransId="{E7402D4D-5661-48D2-949D-17E921E269F5}"/>
    <dgm:cxn modelId="{6B308BBE-42A8-4607-A4FB-95516A207C22}" type="presOf" srcId="{54960BD7-FD2C-4171-927C-CBF108706411}" destId="{02823E7A-5C47-441C-BD4A-98D7A24494AF}" srcOrd="0" destOrd="0" presId="urn:microsoft.com/office/officeart/2008/layout/VerticalCurvedList"/>
    <dgm:cxn modelId="{418E4241-7F6A-4843-B0D4-8568CA6D778B}" type="presOf" srcId="{ACD8F1E4-1DEA-45BC-B7D9-F0E2C39C1A3A}" destId="{72168701-272D-4D2E-9957-0F218581544F}" srcOrd="0" destOrd="0" presId="urn:microsoft.com/office/officeart/2008/layout/VerticalCurvedList"/>
    <dgm:cxn modelId="{DA71743E-A15E-48BE-97D9-EA8126CE8D31}" type="presOf" srcId="{F24891CB-6EBB-4403-8778-A50622751A07}" destId="{28D7E93F-7A60-4CF7-AA2E-B72596ED8D0A}" srcOrd="0" destOrd="0" presId="urn:microsoft.com/office/officeart/2008/layout/VerticalCurvedList"/>
    <dgm:cxn modelId="{EC78E8AB-D3C9-4663-8FAB-89DDDF2A1F1E}" srcId="{66280DC0-4C0E-499B-B035-7B66A03B8591}" destId="{F24891CB-6EBB-4403-8778-A50622751A07}" srcOrd="5" destOrd="0" parTransId="{E8D7D584-CDD5-40FA-82C7-7377E58421BB}" sibTransId="{C56328BD-3C37-4521-901E-9888688C3759}"/>
    <dgm:cxn modelId="{73454021-B865-4C66-82C5-AC70FE31B4D1}" srcId="{66280DC0-4C0E-499B-B035-7B66A03B8591}" destId="{90BE5F11-53B5-4F76-8F6C-52A83BE17049}" srcOrd="1" destOrd="0" parTransId="{6E3A5136-5A09-42F2-9F18-0EA5CDC2BAA0}" sibTransId="{CEC64D06-E7E4-4699-9C49-46A0C784B112}"/>
    <dgm:cxn modelId="{625302E3-3A5B-4504-B46B-A033F8956DC7}" srcId="{66280DC0-4C0E-499B-B035-7B66A03B8591}" destId="{CC699990-3259-45F1-A9FC-D159F44CF85B}" srcOrd="3" destOrd="0" parTransId="{FC87867F-7DDE-4FDB-8BD3-916BA09D0055}" sibTransId="{ACDA2438-4DFF-4E0E-A87B-75A24EE97886}"/>
    <dgm:cxn modelId="{21E30A47-B425-4100-B2CE-3E8E523953DE}" type="presOf" srcId="{90BE5F11-53B5-4F76-8F6C-52A83BE17049}" destId="{BA37609D-EBC0-4019-9CA4-4513EBAFBC33}" srcOrd="0" destOrd="0" presId="urn:microsoft.com/office/officeart/2008/layout/VerticalCurvedList"/>
    <dgm:cxn modelId="{5C720688-60BD-4F35-A323-163D50B31201}" type="presOf" srcId="{015540B6-79EB-4CD8-A944-78D37FA4E64F}" destId="{E65E0496-41A5-4EC8-867F-6FBFC9A8E92F}" srcOrd="0" destOrd="0" presId="urn:microsoft.com/office/officeart/2008/layout/VerticalCurvedList"/>
    <dgm:cxn modelId="{11C5EC7E-4D89-4617-B14A-A07E1B086D42}" srcId="{66280DC0-4C0E-499B-B035-7B66A03B8591}" destId="{4A5A8334-1C06-4EED-A4A8-B0E87553E7DD}" srcOrd="7" destOrd="0" parTransId="{20718180-D9F6-4261-9CCA-1D4EDE7E9CD1}" sibTransId="{C047AF32-3851-4F90-8760-0743B2FC8219}"/>
    <dgm:cxn modelId="{15EAD1C8-17BD-4FD1-925C-52D823CF4764}" type="presOf" srcId="{4C8E926A-0CCB-4AA8-861F-443AC86BDA0E}" destId="{BB6890A7-70D0-47CE-953C-3E530DADC887}" srcOrd="0" destOrd="0" presId="urn:microsoft.com/office/officeart/2008/layout/VerticalCurvedList"/>
    <dgm:cxn modelId="{6B3FCB23-DEB3-4918-B0D4-519ACC3E083C}" type="presOf" srcId="{CC699990-3259-45F1-A9FC-D159F44CF85B}" destId="{216A1EDD-FC20-47CB-98BF-F8830F80524F}" srcOrd="0" destOrd="0" presId="urn:microsoft.com/office/officeart/2008/layout/VerticalCurvedList"/>
    <dgm:cxn modelId="{4B967C17-454C-4464-96AD-79D8717454F7}" type="presOf" srcId="{66280DC0-4C0E-499B-B035-7B66A03B8591}" destId="{5597538B-638C-4540-AAEE-271F592ABEF0}" srcOrd="0" destOrd="0" presId="urn:microsoft.com/office/officeart/2008/layout/VerticalCurvedList"/>
    <dgm:cxn modelId="{3B30DBDE-FD22-4237-931D-369600145E38}" type="presParOf" srcId="{5597538B-638C-4540-AAEE-271F592ABEF0}" destId="{DE7363A0-DB8E-4767-8593-6E3F11845BF5}" srcOrd="0" destOrd="0" presId="urn:microsoft.com/office/officeart/2008/layout/VerticalCurvedList"/>
    <dgm:cxn modelId="{F01FAD40-D986-4DFF-A376-0DB8D5BB50A7}" type="presParOf" srcId="{DE7363A0-DB8E-4767-8593-6E3F11845BF5}" destId="{1FD47109-57D3-4D67-857E-F7FE4D5A69DE}" srcOrd="0" destOrd="0" presId="urn:microsoft.com/office/officeart/2008/layout/VerticalCurvedList"/>
    <dgm:cxn modelId="{1F3C4525-04E2-4861-AA05-65ABBA286275}" type="presParOf" srcId="{1FD47109-57D3-4D67-857E-F7FE4D5A69DE}" destId="{BA7BF28C-51F3-45AA-8C8D-10F5EC1E8330}" srcOrd="0" destOrd="0" presId="urn:microsoft.com/office/officeart/2008/layout/VerticalCurvedList"/>
    <dgm:cxn modelId="{86CBB512-C9B9-422D-A58F-507DD2C8CD4B}" type="presParOf" srcId="{1FD47109-57D3-4D67-857E-F7FE4D5A69DE}" destId="{BB6890A7-70D0-47CE-953C-3E530DADC887}" srcOrd="1" destOrd="0" presId="urn:microsoft.com/office/officeart/2008/layout/VerticalCurvedList"/>
    <dgm:cxn modelId="{94DE30AC-8D7B-4727-BFE8-37B34D492B7F}" type="presParOf" srcId="{1FD47109-57D3-4D67-857E-F7FE4D5A69DE}" destId="{06257367-6FD0-47D7-8419-F0C45BC62C08}" srcOrd="2" destOrd="0" presId="urn:microsoft.com/office/officeart/2008/layout/VerticalCurvedList"/>
    <dgm:cxn modelId="{FF1B0027-166A-4263-AE4A-49E7BD2DF52B}" type="presParOf" srcId="{1FD47109-57D3-4D67-857E-F7FE4D5A69DE}" destId="{906C722A-77EF-418D-8E93-D2B92ECFA5D4}" srcOrd="3" destOrd="0" presId="urn:microsoft.com/office/officeart/2008/layout/VerticalCurvedList"/>
    <dgm:cxn modelId="{AB4AB047-F8AB-42C3-9ECB-C36D35D0A268}" type="presParOf" srcId="{DE7363A0-DB8E-4767-8593-6E3F11845BF5}" destId="{201556F0-DC83-4CC4-88AE-474CE860E0BB}" srcOrd="1" destOrd="0" presId="urn:microsoft.com/office/officeart/2008/layout/VerticalCurvedList"/>
    <dgm:cxn modelId="{5F4DDB54-674B-4B96-87C0-37BAD10C57B1}" type="presParOf" srcId="{DE7363A0-DB8E-4767-8593-6E3F11845BF5}" destId="{22A6ABB2-B5C2-4417-88F4-6297C0411E77}" srcOrd="2" destOrd="0" presId="urn:microsoft.com/office/officeart/2008/layout/VerticalCurvedList"/>
    <dgm:cxn modelId="{C37DFFEE-4CC0-4E92-93C1-1F0992983FEA}" type="presParOf" srcId="{22A6ABB2-B5C2-4417-88F4-6297C0411E77}" destId="{23956CD6-B111-4B1E-A673-EF68E1AD2F15}" srcOrd="0" destOrd="0" presId="urn:microsoft.com/office/officeart/2008/layout/VerticalCurvedList"/>
    <dgm:cxn modelId="{EFA44093-AB8E-4C51-A5A5-A738C32FF702}" type="presParOf" srcId="{DE7363A0-DB8E-4767-8593-6E3F11845BF5}" destId="{BA37609D-EBC0-4019-9CA4-4513EBAFBC33}" srcOrd="3" destOrd="0" presId="urn:microsoft.com/office/officeart/2008/layout/VerticalCurvedList"/>
    <dgm:cxn modelId="{8BC45D20-7891-4CFD-9CCC-594AA0A91434}" type="presParOf" srcId="{DE7363A0-DB8E-4767-8593-6E3F11845BF5}" destId="{0A11699E-9CF0-4428-8F88-B8DA4734B52A}" srcOrd="4" destOrd="0" presId="urn:microsoft.com/office/officeart/2008/layout/VerticalCurvedList"/>
    <dgm:cxn modelId="{9686CC90-2B0A-4B9D-A156-66F0DC494DE6}" type="presParOf" srcId="{0A11699E-9CF0-4428-8F88-B8DA4734B52A}" destId="{5C07A668-3F99-44F6-8221-F4579B852DD2}" srcOrd="0" destOrd="0" presId="urn:microsoft.com/office/officeart/2008/layout/VerticalCurvedList"/>
    <dgm:cxn modelId="{D71B7BE1-8D0D-44C0-8007-33AEE2745BF5}" type="presParOf" srcId="{DE7363A0-DB8E-4767-8593-6E3F11845BF5}" destId="{02823E7A-5C47-441C-BD4A-98D7A24494AF}" srcOrd="5" destOrd="0" presId="urn:microsoft.com/office/officeart/2008/layout/VerticalCurvedList"/>
    <dgm:cxn modelId="{B22C9778-9AAE-47E7-ADBF-EAB25F869686}" type="presParOf" srcId="{DE7363A0-DB8E-4767-8593-6E3F11845BF5}" destId="{BD4DA1EE-25FA-4BF9-82D1-925F5FB454A0}" srcOrd="6" destOrd="0" presId="urn:microsoft.com/office/officeart/2008/layout/VerticalCurvedList"/>
    <dgm:cxn modelId="{10FA4498-6A7F-4403-B42D-BB2357C532EC}" type="presParOf" srcId="{BD4DA1EE-25FA-4BF9-82D1-925F5FB454A0}" destId="{D17EF3A0-5A05-4159-B380-8292C69600C4}" srcOrd="0" destOrd="0" presId="urn:microsoft.com/office/officeart/2008/layout/VerticalCurvedList"/>
    <dgm:cxn modelId="{9F35D07E-3E54-4C6A-A09A-3F3349A4A2F4}" type="presParOf" srcId="{DE7363A0-DB8E-4767-8593-6E3F11845BF5}" destId="{216A1EDD-FC20-47CB-98BF-F8830F80524F}" srcOrd="7" destOrd="0" presId="urn:microsoft.com/office/officeart/2008/layout/VerticalCurvedList"/>
    <dgm:cxn modelId="{909174A4-0471-4C25-8686-0C39091F8F39}" type="presParOf" srcId="{DE7363A0-DB8E-4767-8593-6E3F11845BF5}" destId="{7FA58692-F01E-42D6-A591-72C1C12DFB78}" srcOrd="8" destOrd="0" presId="urn:microsoft.com/office/officeart/2008/layout/VerticalCurvedList"/>
    <dgm:cxn modelId="{29094A06-B7AB-4C91-B962-B17D8BCA254D}" type="presParOf" srcId="{7FA58692-F01E-42D6-A591-72C1C12DFB78}" destId="{3EF35F54-6307-43E3-89BA-2C77294AA434}" srcOrd="0" destOrd="0" presId="urn:microsoft.com/office/officeart/2008/layout/VerticalCurvedList"/>
    <dgm:cxn modelId="{ADEF2EC7-43A1-4F18-B8DB-9DB0576F849E}" type="presParOf" srcId="{DE7363A0-DB8E-4767-8593-6E3F11845BF5}" destId="{E65E0496-41A5-4EC8-867F-6FBFC9A8E92F}" srcOrd="9" destOrd="0" presId="urn:microsoft.com/office/officeart/2008/layout/VerticalCurvedList"/>
    <dgm:cxn modelId="{11035613-E1F1-4324-8623-12B02162FBDC}" type="presParOf" srcId="{DE7363A0-DB8E-4767-8593-6E3F11845BF5}" destId="{E27BCFAA-BFCB-4615-963D-10FCC467FCE7}" srcOrd="10" destOrd="0" presId="urn:microsoft.com/office/officeart/2008/layout/VerticalCurvedList"/>
    <dgm:cxn modelId="{968343ED-8E0C-4DA9-8099-C70FAE44F3E4}" type="presParOf" srcId="{E27BCFAA-BFCB-4615-963D-10FCC467FCE7}" destId="{64591778-5B8F-4277-B43D-FEB41E6C923E}" srcOrd="0" destOrd="0" presId="urn:microsoft.com/office/officeart/2008/layout/VerticalCurvedList"/>
    <dgm:cxn modelId="{E4A7ECB9-95E8-40B3-A8BB-7CC9B9F9D9C2}" type="presParOf" srcId="{DE7363A0-DB8E-4767-8593-6E3F11845BF5}" destId="{28D7E93F-7A60-4CF7-AA2E-B72596ED8D0A}" srcOrd="11" destOrd="0" presId="urn:microsoft.com/office/officeart/2008/layout/VerticalCurvedList"/>
    <dgm:cxn modelId="{C3DC5DE9-BFB6-4093-BEC5-55CF6E2A919C}" type="presParOf" srcId="{DE7363A0-DB8E-4767-8593-6E3F11845BF5}" destId="{2B345EC5-7F14-48CF-A16C-5A2DABAEF03B}" srcOrd="12" destOrd="0" presId="urn:microsoft.com/office/officeart/2008/layout/VerticalCurvedList"/>
    <dgm:cxn modelId="{DA0BEA68-CF9B-484C-8DAE-0FAADD85DB63}" type="presParOf" srcId="{2B345EC5-7F14-48CF-A16C-5A2DABAEF03B}" destId="{3D0E4E06-0572-4D42-887A-194744F289DF}" srcOrd="0" destOrd="0" presId="urn:microsoft.com/office/officeart/2008/layout/VerticalCurvedList"/>
    <dgm:cxn modelId="{C0BCDF85-40F7-4E70-B430-78DEAA9311CD}" type="presParOf" srcId="{DE7363A0-DB8E-4767-8593-6E3F11845BF5}" destId="{72168701-272D-4D2E-9957-0F218581544F}" srcOrd="13" destOrd="0" presId="urn:microsoft.com/office/officeart/2008/layout/VerticalCurvedList"/>
    <dgm:cxn modelId="{7B38946C-E528-4B98-A24E-E958D7542B6D}" type="presParOf" srcId="{DE7363A0-DB8E-4767-8593-6E3F11845BF5}" destId="{DA63EE0D-3D3B-4C1F-B328-A00B58AE5057}" srcOrd="14" destOrd="0" presId="urn:microsoft.com/office/officeart/2008/layout/VerticalCurvedList"/>
    <dgm:cxn modelId="{B1088CC2-A6A3-43B6-BFE2-B116981135F4}" type="presParOf" srcId="{DA63EE0D-3D3B-4C1F-B328-A00B58AE5057}" destId="{FC541808-F55C-4061-91E1-221BBEF69D5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9A832B8D-8B50-4DCB-9834-4677C6B73F2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F9D45785-A833-4B0E-903E-E34DC3082182}">
      <dgm:prSet phldrT="[Text]"/>
      <dgm:spPr>
        <a:solidFill>
          <a:schemeClr val="accent4">
            <a:alpha val="9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pt-BR" b="1" smtClean="0">
              <a:solidFill>
                <a:schemeClr val="bg1"/>
              </a:solidFill>
            </a:rPr>
            <a:t>Meta</a:t>
          </a:r>
          <a:endParaRPr lang="pt-BR" b="1">
            <a:solidFill>
              <a:schemeClr val="bg1"/>
            </a:solidFill>
          </a:endParaRPr>
        </a:p>
      </dgm:t>
    </dgm:pt>
    <dgm:pt modelId="{CEC75EF4-7F07-453B-9FB2-993CF6496C5A}" type="parTrans" cxnId="{43DEA55F-0BFE-42B0-A1FA-E4638C312418}">
      <dgm:prSet/>
      <dgm:spPr/>
      <dgm:t>
        <a:bodyPr/>
        <a:lstStyle/>
        <a:p>
          <a:endParaRPr lang="pt-BR"/>
        </a:p>
      </dgm:t>
    </dgm:pt>
    <dgm:pt modelId="{44E05592-144E-4A31-AEAC-D65F443AADA4}" type="sibTrans" cxnId="{43DEA55F-0BFE-42B0-A1FA-E4638C312418}">
      <dgm:prSet/>
      <dgm:spPr/>
      <dgm:t>
        <a:bodyPr/>
        <a:lstStyle/>
        <a:p>
          <a:endParaRPr lang="pt-BR"/>
        </a:p>
      </dgm:t>
    </dgm:pt>
    <dgm:pt modelId="{CAABCBB9-45A0-4DFE-8C4B-B9AF1D9DE595}">
      <dgm:prSet phldrT="[Text]"/>
      <dgm:spPr>
        <a:solidFill>
          <a:schemeClr val="accent3">
            <a:alpha val="9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pt-BR" b="1" smtClean="0">
              <a:solidFill>
                <a:schemeClr val="bg1"/>
              </a:solidFill>
            </a:rPr>
            <a:t>Resultado Desejado</a:t>
          </a:r>
          <a:endParaRPr lang="pt-BR" b="1">
            <a:solidFill>
              <a:schemeClr val="bg1"/>
            </a:solidFill>
          </a:endParaRPr>
        </a:p>
      </dgm:t>
    </dgm:pt>
    <dgm:pt modelId="{85A646D1-E0DE-4AD5-A0A7-666645375F3C}" type="parTrans" cxnId="{AC76FB3E-CBB5-4930-8602-3ADA2DB70D0B}">
      <dgm:prSet/>
      <dgm:spPr/>
      <dgm:t>
        <a:bodyPr/>
        <a:lstStyle/>
        <a:p>
          <a:endParaRPr lang="pt-BR"/>
        </a:p>
      </dgm:t>
    </dgm:pt>
    <dgm:pt modelId="{05BAB63C-3668-41F6-9C3D-CB50EAD04F51}" type="sibTrans" cxnId="{AC76FB3E-CBB5-4930-8602-3ADA2DB70D0B}">
      <dgm:prSet/>
      <dgm:spPr/>
      <dgm:t>
        <a:bodyPr/>
        <a:lstStyle/>
        <a:p>
          <a:endParaRPr lang="pt-BR"/>
        </a:p>
      </dgm:t>
    </dgm:pt>
    <dgm:pt modelId="{00316E5E-7BFA-466E-B9B7-E95578A62D94}">
      <dgm:prSet phldrT="[Text]"/>
      <dgm:spPr>
        <a:solidFill>
          <a:schemeClr val="accent3">
            <a:alpha val="9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pt-BR" b="1" smtClean="0">
              <a:solidFill>
                <a:schemeClr val="bg1"/>
              </a:solidFill>
            </a:rPr>
            <a:t>Objetivo</a:t>
          </a:r>
          <a:endParaRPr lang="pt-BR" b="1">
            <a:solidFill>
              <a:schemeClr val="bg1"/>
            </a:solidFill>
          </a:endParaRPr>
        </a:p>
      </dgm:t>
    </dgm:pt>
    <dgm:pt modelId="{E4D29DD5-86B9-4077-AFBB-FE829959CC26}" type="parTrans" cxnId="{75B24764-F2B2-439A-AE09-67332A3BAC01}">
      <dgm:prSet/>
      <dgm:spPr/>
      <dgm:t>
        <a:bodyPr/>
        <a:lstStyle/>
        <a:p>
          <a:endParaRPr lang="pt-BR"/>
        </a:p>
      </dgm:t>
    </dgm:pt>
    <dgm:pt modelId="{42DE7A08-EFD3-4B2B-B14B-BE4E5EED6AA0}" type="sibTrans" cxnId="{75B24764-F2B2-439A-AE09-67332A3BAC01}">
      <dgm:prSet/>
      <dgm:spPr/>
      <dgm:t>
        <a:bodyPr/>
        <a:lstStyle/>
        <a:p>
          <a:endParaRPr lang="pt-BR"/>
        </a:p>
      </dgm:t>
    </dgm:pt>
    <dgm:pt modelId="{633533A2-C08E-4904-A8C6-1A45E4ACC921}">
      <dgm:prSet phldrT="[Text]"/>
      <dgm:spPr>
        <a:solidFill>
          <a:schemeClr val="accent3">
            <a:alpha val="9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pt-BR" b="1" smtClean="0">
              <a:solidFill>
                <a:schemeClr val="bg1"/>
              </a:solidFill>
            </a:rPr>
            <a:t>Problema</a:t>
          </a:r>
          <a:endParaRPr lang="pt-BR" b="1">
            <a:solidFill>
              <a:schemeClr val="bg1"/>
            </a:solidFill>
          </a:endParaRPr>
        </a:p>
      </dgm:t>
    </dgm:pt>
    <dgm:pt modelId="{EE7B2775-CE34-441D-A121-8BDEB04F7406}" type="parTrans" cxnId="{20191F4C-3686-4E01-ADF3-BBB46C52A7D1}">
      <dgm:prSet/>
      <dgm:spPr/>
      <dgm:t>
        <a:bodyPr/>
        <a:lstStyle/>
        <a:p>
          <a:endParaRPr lang="pt-BR"/>
        </a:p>
      </dgm:t>
    </dgm:pt>
    <dgm:pt modelId="{BCDA8F42-CFC0-491F-8288-9C0D9DCD74FB}" type="sibTrans" cxnId="{20191F4C-3686-4E01-ADF3-BBB46C52A7D1}">
      <dgm:prSet/>
      <dgm:spPr/>
      <dgm:t>
        <a:bodyPr/>
        <a:lstStyle/>
        <a:p>
          <a:endParaRPr lang="pt-BR"/>
        </a:p>
      </dgm:t>
    </dgm:pt>
    <dgm:pt modelId="{F7B53E2E-60C6-444C-B2C7-D66D82D90648}">
      <dgm:prSet phldrT="[Text]"/>
      <dgm:spPr>
        <a:solidFill>
          <a:schemeClr val="accent1">
            <a:alpha val="90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pt-BR" b="1" smtClean="0">
              <a:solidFill>
                <a:schemeClr val="bg1"/>
              </a:solidFill>
            </a:rPr>
            <a:t>Fato</a:t>
          </a:r>
          <a:endParaRPr lang="pt-BR" b="1">
            <a:solidFill>
              <a:schemeClr val="bg1"/>
            </a:solidFill>
          </a:endParaRPr>
        </a:p>
      </dgm:t>
    </dgm:pt>
    <dgm:pt modelId="{4C0EFD6D-1CE9-42CC-B634-9E0A96FDA549}" type="parTrans" cxnId="{07E0C4D9-7112-4198-B824-B1BFA0FEB593}">
      <dgm:prSet/>
      <dgm:spPr/>
      <dgm:t>
        <a:bodyPr/>
        <a:lstStyle/>
        <a:p>
          <a:endParaRPr lang="pt-BR"/>
        </a:p>
      </dgm:t>
    </dgm:pt>
    <dgm:pt modelId="{AE0F6232-7F6F-4959-8F95-7F281634168B}" type="sibTrans" cxnId="{07E0C4D9-7112-4198-B824-B1BFA0FEB593}">
      <dgm:prSet/>
      <dgm:spPr/>
      <dgm:t>
        <a:bodyPr/>
        <a:lstStyle/>
        <a:p>
          <a:endParaRPr lang="pt-BR"/>
        </a:p>
      </dgm:t>
    </dgm:pt>
    <dgm:pt modelId="{D844C1F9-1678-4B5C-805A-3674A311B077}" type="pres">
      <dgm:prSet presAssocID="{9A832B8D-8B50-4DCB-9834-4677C6B73F2F}" presName="compositeShape" presStyleCnt="0">
        <dgm:presLayoutVars>
          <dgm:dir/>
          <dgm:resizeHandles/>
        </dgm:presLayoutVars>
      </dgm:prSet>
      <dgm:spPr/>
    </dgm:pt>
    <dgm:pt modelId="{9468D326-685C-4784-8EA1-10359DD3BCE2}" type="pres">
      <dgm:prSet presAssocID="{9A832B8D-8B50-4DCB-9834-4677C6B73F2F}" presName="pyramid" presStyleLbl="node1" presStyleIdx="0" presStyleCnt="1" custAng="10800000"/>
      <dgm:spPr>
        <a:solidFill>
          <a:schemeClr val="accent2"/>
        </a:solidFill>
      </dgm:spPr>
    </dgm:pt>
    <dgm:pt modelId="{D0441AD1-CE84-4C9B-9200-AC751A23F4E2}" type="pres">
      <dgm:prSet presAssocID="{9A832B8D-8B50-4DCB-9834-4677C6B73F2F}" presName="theList" presStyleCnt="0"/>
      <dgm:spPr/>
    </dgm:pt>
    <dgm:pt modelId="{C3ADC028-60A6-43C8-9585-26F0D5FE409D}" type="pres">
      <dgm:prSet presAssocID="{F9D45785-A833-4B0E-903E-E34DC3082182}" presName="aNode" presStyleLbl="fgAcc1" presStyleIdx="0" presStyleCnt="5" custScaleX="56219" custLinFactY="441604" custLinFactNeighborX="-81028" custLinFactNeighborY="5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2D554AA-0FD8-4252-B884-87179FD26835}" type="pres">
      <dgm:prSet presAssocID="{F9D45785-A833-4B0E-903E-E34DC3082182}" presName="aSpace" presStyleCnt="0"/>
      <dgm:spPr/>
    </dgm:pt>
    <dgm:pt modelId="{78CAB7B0-CE30-474A-AB7E-C86A96790735}" type="pres">
      <dgm:prSet presAssocID="{CAABCBB9-45A0-4DFE-8C4B-B9AF1D9DE595}" presName="aNode" presStyleLbl="fgAcc1" presStyleIdx="1" presStyleCnt="5" custLinFactY="221449" custLinFactNeighborX="-48169" custLinFactNeighborY="3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D538BF2-36F3-4BA3-B838-5D2D6BE43411}" type="pres">
      <dgm:prSet presAssocID="{CAABCBB9-45A0-4DFE-8C4B-B9AF1D9DE595}" presName="aSpace" presStyleCnt="0"/>
      <dgm:spPr/>
    </dgm:pt>
    <dgm:pt modelId="{4720CFFC-F498-4858-BA02-20CF99A3ACA5}" type="pres">
      <dgm:prSet presAssocID="{00316E5E-7BFA-466E-B9B7-E95578A62D94}" presName="aNode" presStyleLbl="fgAcc1" presStyleIdx="2" presStyleCnt="5" custLinFactNeighborX="-49236" custLinFactNeighborY="9578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DEA6EA-C49B-4142-B168-4F4057B1A39E}" type="pres">
      <dgm:prSet presAssocID="{00316E5E-7BFA-466E-B9B7-E95578A62D94}" presName="aSpace" presStyleCnt="0"/>
      <dgm:spPr/>
    </dgm:pt>
    <dgm:pt modelId="{D12F15FF-D0A7-4057-B39C-91BA8C4D7BD8}" type="pres">
      <dgm:prSet presAssocID="{633533A2-C08E-4904-A8C6-1A45E4ACC921}" presName="aNode" presStyleLbl="fgAcc1" presStyleIdx="3" presStyleCnt="5" custLinFactY="-200000" custLinFactNeighborX="-49236" custLinFactNeighborY="-28001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ECE22FA-C4DB-41E2-8F6E-2D562554DD69}" type="pres">
      <dgm:prSet presAssocID="{633533A2-C08E-4904-A8C6-1A45E4ACC921}" presName="aSpace" presStyleCnt="0"/>
      <dgm:spPr/>
    </dgm:pt>
    <dgm:pt modelId="{F884CAED-B9BE-4A71-9AB0-A80AE716B4ED}" type="pres">
      <dgm:prSet presAssocID="{F7B53E2E-60C6-444C-B2C7-D66D82D90648}" presName="aNode" presStyleLbl="fgAcc1" presStyleIdx="4" presStyleCnt="5" custLinFactY="-419477" custLinFactNeighborX="-49729" custLinFactNeighborY="-5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D13AE7-CA84-4265-85F5-D7CB79E1F689}" type="pres">
      <dgm:prSet presAssocID="{F7B53E2E-60C6-444C-B2C7-D66D82D90648}" presName="aSpace" presStyleCnt="0"/>
      <dgm:spPr/>
    </dgm:pt>
  </dgm:ptLst>
  <dgm:cxnLst>
    <dgm:cxn modelId="{43DEA55F-0BFE-42B0-A1FA-E4638C312418}" srcId="{9A832B8D-8B50-4DCB-9834-4677C6B73F2F}" destId="{F9D45785-A833-4B0E-903E-E34DC3082182}" srcOrd="0" destOrd="0" parTransId="{CEC75EF4-7F07-453B-9FB2-993CF6496C5A}" sibTransId="{44E05592-144E-4A31-AEAC-D65F443AADA4}"/>
    <dgm:cxn modelId="{3DAD91CF-90A3-410A-BE65-941022FDC5F4}" type="presOf" srcId="{CAABCBB9-45A0-4DFE-8C4B-B9AF1D9DE595}" destId="{78CAB7B0-CE30-474A-AB7E-C86A96790735}" srcOrd="0" destOrd="0" presId="urn:microsoft.com/office/officeart/2005/8/layout/pyramid2"/>
    <dgm:cxn modelId="{90AF3FF4-2F5B-4953-B133-65B18004E4F1}" type="presOf" srcId="{F9D45785-A833-4B0E-903E-E34DC3082182}" destId="{C3ADC028-60A6-43C8-9585-26F0D5FE409D}" srcOrd="0" destOrd="0" presId="urn:microsoft.com/office/officeart/2005/8/layout/pyramid2"/>
    <dgm:cxn modelId="{4A3370A0-86FE-41A4-A681-246D66E175C7}" type="presOf" srcId="{00316E5E-7BFA-466E-B9B7-E95578A62D94}" destId="{4720CFFC-F498-4858-BA02-20CF99A3ACA5}" srcOrd="0" destOrd="0" presId="urn:microsoft.com/office/officeart/2005/8/layout/pyramid2"/>
    <dgm:cxn modelId="{AC76FB3E-CBB5-4930-8602-3ADA2DB70D0B}" srcId="{9A832B8D-8B50-4DCB-9834-4677C6B73F2F}" destId="{CAABCBB9-45A0-4DFE-8C4B-B9AF1D9DE595}" srcOrd="1" destOrd="0" parTransId="{85A646D1-E0DE-4AD5-A0A7-666645375F3C}" sibTransId="{05BAB63C-3668-41F6-9C3D-CB50EAD04F51}"/>
    <dgm:cxn modelId="{75B24764-F2B2-439A-AE09-67332A3BAC01}" srcId="{9A832B8D-8B50-4DCB-9834-4677C6B73F2F}" destId="{00316E5E-7BFA-466E-B9B7-E95578A62D94}" srcOrd="2" destOrd="0" parTransId="{E4D29DD5-86B9-4077-AFBB-FE829959CC26}" sibTransId="{42DE7A08-EFD3-4B2B-B14B-BE4E5EED6AA0}"/>
    <dgm:cxn modelId="{6712DA78-34E1-4C17-B723-CD55844767CB}" type="presOf" srcId="{F7B53E2E-60C6-444C-B2C7-D66D82D90648}" destId="{F884CAED-B9BE-4A71-9AB0-A80AE716B4ED}" srcOrd="0" destOrd="0" presId="urn:microsoft.com/office/officeart/2005/8/layout/pyramid2"/>
    <dgm:cxn modelId="{8BBF812C-8F5E-439D-B183-04A2346E0534}" type="presOf" srcId="{9A832B8D-8B50-4DCB-9834-4677C6B73F2F}" destId="{D844C1F9-1678-4B5C-805A-3674A311B077}" srcOrd="0" destOrd="0" presId="urn:microsoft.com/office/officeart/2005/8/layout/pyramid2"/>
    <dgm:cxn modelId="{20191F4C-3686-4E01-ADF3-BBB46C52A7D1}" srcId="{9A832B8D-8B50-4DCB-9834-4677C6B73F2F}" destId="{633533A2-C08E-4904-A8C6-1A45E4ACC921}" srcOrd="3" destOrd="0" parTransId="{EE7B2775-CE34-441D-A121-8BDEB04F7406}" sibTransId="{BCDA8F42-CFC0-491F-8288-9C0D9DCD74FB}"/>
    <dgm:cxn modelId="{8E51B219-1FD9-48E5-B6E6-796BEA9FE354}" type="presOf" srcId="{633533A2-C08E-4904-A8C6-1A45E4ACC921}" destId="{D12F15FF-D0A7-4057-B39C-91BA8C4D7BD8}" srcOrd="0" destOrd="0" presId="urn:microsoft.com/office/officeart/2005/8/layout/pyramid2"/>
    <dgm:cxn modelId="{07E0C4D9-7112-4198-B824-B1BFA0FEB593}" srcId="{9A832B8D-8B50-4DCB-9834-4677C6B73F2F}" destId="{F7B53E2E-60C6-444C-B2C7-D66D82D90648}" srcOrd="4" destOrd="0" parTransId="{4C0EFD6D-1CE9-42CC-B634-9E0A96FDA549}" sibTransId="{AE0F6232-7F6F-4959-8F95-7F281634168B}"/>
    <dgm:cxn modelId="{0CAE6F08-F3BE-4115-A659-EFAC25C15639}" type="presParOf" srcId="{D844C1F9-1678-4B5C-805A-3674A311B077}" destId="{9468D326-685C-4784-8EA1-10359DD3BCE2}" srcOrd="0" destOrd="0" presId="urn:microsoft.com/office/officeart/2005/8/layout/pyramid2"/>
    <dgm:cxn modelId="{7280CFB6-A886-4461-A058-0DE44E9CF6EE}" type="presParOf" srcId="{D844C1F9-1678-4B5C-805A-3674A311B077}" destId="{D0441AD1-CE84-4C9B-9200-AC751A23F4E2}" srcOrd="1" destOrd="0" presId="urn:microsoft.com/office/officeart/2005/8/layout/pyramid2"/>
    <dgm:cxn modelId="{E28735E7-7B1D-4283-8CA0-F9C3FE533111}" type="presParOf" srcId="{D0441AD1-CE84-4C9B-9200-AC751A23F4E2}" destId="{C3ADC028-60A6-43C8-9585-26F0D5FE409D}" srcOrd="0" destOrd="0" presId="urn:microsoft.com/office/officeart/2005/8/layout/pyramid2"/>
    <dgm:cxn modelId="{C4FD1CF5-2B93-4CFA-9D6F-95EEEA26089D}" type="presParOf" srcId="{D0441AD1-CE84-4C9B-9200-AC751A23F4E2}" destId="{32D554AA-0FD8-4252-B884-87179FD26835}" srcOrd="1" destOrd="0" presId="urn:microsoft.com/office/officeart/2005/8/layout/pyramid2"/>
    <dgm:cxn modelId="{1F76A1FE-E1F9-4B59-96F6-B2B3E259A195}" type="presParOf" srcId="{D0441AD1-CE84-4C9B-9200-AC751A23F4E2}" destId="{78CAB7B0-CE30-474A-AB7E-C86A96790735}" srcOrd="2" destOrd="0" presId="urn:microsoft.com/office/officeart/2005/8/layout/pyramid2"/>
    <dgm:cxn modelId="{3BE92973-F198-49DA-8FCF-2F9988285AFC}" type="presParOf" srcId="{D0441AD1-CE84-4C9B-9200-AC751A23F4E2}" destId="{FD538BF2-36F3-4BA3-B838-5D2D6BE43411}" srcOrd="3" destOrd="0" presId="urn:microsoft.com/office/officeart/2005/8/layout/pyramid2"/>
    <dgm:cxn modelId="{1D3CFF8B-2B67-44B1-A8AB-04A071D53A17}" type="presParOf" srcId="{D0441AD1-CE84-4C9B-9200-AC751A23F4E2}" destId="{4720CFFC-F498-4858-BA02-20CF99A3ACA5}" srcOrd="4" destOrd="0" presId="urn:microsoft.com/office/officeart/2005/8/layout/pyramid2"/>
    <dgm:cxn modelId="{CC58BF75-4842-4897-BCAB-C1D9E6F5982F}" type="presParOf" srcId="{D0441AD1-CE84-4C9B-9200-AC751A23F4E2}" destId="{F3DEA6EA-C49B-4142-B168-4F4057B1A39E}" srcOrd="5" destOrd="0" presId="urn:microsoft.com/office/officeart/2005/8/layout/pyramid2"/>
    <dgm:cxn modelId="{7651AE91-D087-499A-9E70-19E084EBD86C}" type="presParOf" srcId="{D0441AD1-CE84-4C9B-9200-AC751A23F4E2}" destId="{D12F15FF-D0A7-4057-B39C-91BA8C4D7BD8}" srcOrd="6" destOrd="0" presId="urn:microsoft.com/office/officeart/2005/8/layout/pyramid2"/>
    <dgm:cxn modelId="{1A181ECF-7407-4CAF-9217-2B01CF0C1AB7}" type="presParOf" srcId="{D0441AD1-CE84-4C9B-9200-AC751A23F4E2}" destId="{4ECE22FA-C4DB-41E2-8F6E-2D562554DD69}" srcOrd="7" destOrd="0" presId="urn:microsoft.com/office/officeart/2005/8/layout/pyramid2"/>
    <dgm:cxn modelId="{326394AA-0BCF-494B-9A19-68BBCD7D11FE}" type="presParOf" srcId="{D0441AD1-CE84-4C9B-9200-AC751A23F4E2}" destId="{F884CAED-B9BE-4A71-9AB0-A80AE716B4ED}" srcOrd="8" destOrd="0" presId="urn:microsoft.com/office/officeart/2005/8/layout/pyramid2"/>
    <dgm:cxn modelId="{254DAE4C-7BE1-49FF-A73F-631B4100636D}" type="presParOf" srcId="{D0441AD1-CE84-4C9B-9200-AC751A23F4E2}" destId="{2CD13AE7-CA84-4265-85F5-D7CB79E1F689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40A2AA98-F245-4EB9-B862-F53220EB9A22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1B8D6E36-4ACD-4748-9E2A-A1F48D7BEC13}">
      <dgm:prSet phldrT="[Text]" custT="1"/>
      <dgm:spPr>
        <a:solidFill>
          <a:schemeClr val="accent1"/>
        </a:solidFill>
      </dgm:spPr>
      <dgm:t>
        <a:bodyPr/>
        <a:lstStyle/>
        <a:p>
          <a:r>
            <a:rPr lang="pt-BR" sz="2800" smtClean="0"/>
            <a:t>Fato</a:t>
          </a:r>
          <a:endParaRPr lang="pt-BR" sz="2400"/>
        </a:p>
      </dgm:t>
    </dgm:pt>
    <dgm:pt modelId="{AFABCD3F-AF20-45FF-B919-70D55B3E1AE0}" type="parTrans" cxnId="{B8210E89-E409-4A49-85BD-6AF91E8A2067}">
      <dgm:prSet/>
      <dgm:spPr/>
      <dgm:t>
        <a:bodyPr/>
        <a:lstStyle/>
        <a:p>
          <a:endParaRPr lang="pt-BR"/>
        </a:p>
      </dgm:t>
    </dgm:pt>
    <dgm:pt modelId="{E2E93A29-E40A-4A36-9463-083715E64BCF}" type="sibTrans" cxnId="{B8210E89-E409-4A49-85BD-6AF91E8A2067}">
      <dgm:prSet/>
      <dgm:spPr/>
      <dgm:t>
        <a:bodyPr/>
        <a:lstStyle/>
        <a:p>
          <a:endParaRPr lang="pt-BR"/>
        </a:p>
      </dgm:t>
    </dgm:pt>
    <dgm:pt modelId="{F3AB8E7C-10EE-41CE-8844-6E6C65CFD0F2}">
      <dgm:prSet phldrT="[Text]" custT="1"/>
      <dgm:spPr>
        <a:solidFill>
          <a:schemeClr val="accent3"/>
        </a:solidFill>
      </dgm:spPr>
      <dgm:t>
        <a:bodyPr/>
        <a:lstStyle/>
        <a:p>
          <a:r>
            <a:rPr lang="pt-BR" sz="2800" smtClean="0"/>
            <a:t>Problema</a:t>
          </a:r>
          <a:endParaRPr lang="pt-BR" sz="2400"/>
        </a:p>
      </dgm:t>
    </dgm:pt>
    <dgm:pt modelId="{B02A3A98-C27E-4A19-8DF1-17EF8AF96793}" type="parTrans" cxnId="{93304F3A-5682-418F-B5D5-9B8B60670906}">
      <dgm:prSet/>
      <dgm:spPr/>
      <dgm:t>
        <a:bodyPr/>
        <a:lstStyle/>
        <a:p>
          <a:endParaRPr lang="pt-BR"/>
        </a:p>
      </dgm:t>
    </dgm:pt>
    <dgm:pt modelId="{D27EC508-1365-4C64-811E-A188CEB7FCEB}" type="sibTrans" cxnId="{93304F3A-5682-418F-B5D5-9B8B60670906}">
      <dgm:prSet/>
      <dgm:spPr/>
      <dgm:t>
        <a:bodyPr/>
        <a:lstStyle/>
        <a:p>
          <a:endParaRPr lang="pt-BR"/>
        </a:p>
      </dgm:t>
    </dgm:pt>
    <dgm:pt modelId="{4D0D166B-444F-4FF0-8FEE-1A8F5EF85685}">
      <dgm:prSet phldrT="[Text]" custT="1"/>
      <dgm:spPr>
        <a:solidFill>
          <a:schemeClr val="accent3"/>
        </a:solidFill>
      </dgm:spPr>
      <dgm:t>
        <a:bodyPr/>
        <a:lstStyle/>
        <a:p>
          <a:r>
            <a:rPr lang="pt-BR" sz="2800" smtClean="0"/>
            <a:t>Objetivo</a:t>
          </a:r>
          <a:endParaRPr lang="pt-BR" sz="2400"/>
        </a:p>
      </dgm:t>
    </dgm:pt>
    <dgm:pt modelId="{417464BA-9320-4BD9-91E5-8F10C121F6C4}" type="parTrans" cxnId="{1BD08E99-367F-438D-A2C1-279EE1E496F7}">
      <dgm:prSet/>
      <dgm:spPr/>
      <dgm:t>
        <a:bodyPr/>
        <a:lstStyle/>
        <a:p>
          <a:endParaRPr lang="pt-BR"/>
        </a:p>
      </dgm:t>
    </dgm:pt>
    <dgm:pt modelId="{4560769E-C99F-44E4-92DE-EA52CC3F6A79}" type="sibTrans" cxnId="{1BD08E99-367F-438D-A2C1-279EE1E496F7}">
      <dgm:prSet/>
      <dgm:spPr/>
      <dgm:t>
        <a:bodyPr/>
        <a:lstStyle/>
        <a:p>
          <a:endParaRPr lang="pt-BR"/>
        </a:p>
      </dgm:t>
    </dgm:pt>
    <dgm:pt modelId="{BA2D32B2-77DF-4FF1-980A-D92ED787F205}">
      <dgm:prSet phldrT="[Text]" custT="1"/>
      <dgm:spPr>
        <a:solidFill>
          <a:schemeClr val="accent3"/>
        </a:solidFill>
      </dgm:spPr>
      <dgm:t>
        <a:bodyPr/>
        <a:lstStyle/>
        <a:p>
          <a:r>
            <a:rPr lang="pt-BR" sz="2400" smtClean="0"/>
            <a:t>Resultado Desejado</a:t>
          </a:r>
          <a:endParaRPr lang="pt-BR" sz="2400"/>
        </a:p>
      </dgm:t>
    </dgm:pt>
    <dgm:pt modelId="{555C5C10-219A-4B72-A3F6-3B9AF5E77C75}" type="parTrans" cxnId="{C4D80049-071F-4BFC-A877-6FF14DF7E36F}">
      <dgm:prSet/>
      <dgm:spPr/>
      <dgm:t>
        <a:bodyPr/>
        <a:lstStyle/>
        <a:p>
          <a:endParaRPr lang="pt-BR"/>
        </a:p>
      </dgm:t>
    </dgm:pt>
    <dgm:pt modelId="{7CD76B8E-0860-4C65-82B5-1C98B08FC8BD}" type="sibTrans" cxnId="{C4D80049-071F-4BFC-A877-6FF14DF7E36F}">
      <dgm:prSet/>
      <dgm:spPr/>
      <dgm:t>
        <a:bodyPr/>
        <a:lstStyle/>
        <a:p>
          <a:endParaRPr lang="pt-BR"/>
        </a:p>
      </dgm:t>
    </dgm:pt>
    <dgm:pt modelId="{2C97727B-E55E-4EFA-A059-57170F143074}">
      <dgm:prSet phldrT="[Text]" custT="1"/>
      <dgm:spPr>
        <a:solidFill>
          <a:schemeClr val="accent4"/>
        </a:solidFill>
      </dgm:spPr>
      <dgm:t>
        <a:bodyPr/>
        <a:lstStyle/>
        <a:p>
          <a:r>
            <a:rPr lang="pt-BR" sz="3600" b="1" smtClean="0"/>
            <a:t>Meta</a:t>
          </a:r>
          <a:endParaRPr lang="pt-BR" sz="2400" b="1"/>
        </a:p>
      </dgm:t>
    </dgm:pt>
    <dgm:pt modelId="{DD6A214E-0FEC-4DC2-9415-79EF4F554847}" type="parTrans" cxnId="{A1915D57-11BB-461E-AC07-271D5268F01D}">
      <dgm:prSet/>
      <dgm:spPr/>
      <dgm:t>
        <a:bodyPr/>
        <a:lstStyle/>
        <a:p>
          <a:endParaRPr lang="pt-BR"/>
        </a:p>
      </dgm:t>
    </dgm:pt>
    <dgm:pt modelId="{23035C0A-38A1-467E-B96A-A61BB16DBD16}" type="sibTrans" cxnId="{A1915D57-11BB-461E-AC07-271D5268F01D}">
      <dgm:prSet/>
      <dgm:spPr/>
      <dgm:t>
        <a:bodyPr/>
        <a:lstStyle/>
        <a:p>
          <a:endParaRPr lang="pt-BR"/>
        </a:p>
      </dgm:t>
    </dgm:pt>
    <dgm:pt modelId="{225CCE8F-8343-4AB2-87A9-A1EB973DBCCA}" type="pres">
      <dgm:prSet presAssocID="{40A2AA98-F245-4EB9-B862-F53220EB9A22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39792A3-7356-4716-A83A-6678D7B43A72}" type="pres">
      <dgm:prSet presAssocID="{40A2AA98-F245-4EB9-B862-F53220EB9A22}" presName="comp1" presStyleCnt="0"/>
      <dgm:spPr/>
    </dgm:pt>
    <dgm:pt modelId="{EF427D14-9918-444E-9EA7-520456F03364}" type="pres">
      <dgm:prSet presAssocID="{40A2AA98-F245-4EB9-B862-F53220EB9A22}" presName="circle1" presStyleLbl="node1" presStyleIdx="0" presStyleCnt="5"/>
      <dgm:spPr/>
      <dgm:t>
        <a:bodyPr/>
        <a:lstStyle/>
        <a:p>
          <a:endParaRPr lang="pt-BR"/>
        </a:p>
      </dgm:t>
    </dgm:pt>
    <dgm:pt modelId="{47035CFE-79CC-4B8C-AAE5-51A0D2ED6653}" type="pres">
      <dgm:prSet presAssocID="{40A2AA98-F245-4EB9-B862-F53220EB9A22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80BB152-6550-4E0E-8D60-2830E65CA3AE}" type="pres">
      <dgm:prSet presAssocID="{40A2AA98-F245-4EB9-B862-F53220EB9A22}" presName="comp2" presStyleCnt="0"/>
      <dgm:spPr/>
    </dgm:pt>
    <dgm:pt modelId="{3B6FC690-6383-4B4B-A10C-DAEA6581C646}" type="pres">
      <dgm:prSet presAssocID="{40A2AA98-F245-4EB9-B862-F53220EB9A22}" presName="circle2" presStyleLbl="node1" presStyleIdx="1" presStyleCnt="5"/>
      <dgm:spPr/>
      <dgm:t>
        <a:bodyPr/>
        <a:lstStyle/>
        <a:p>
          <a:endParaRPr lang="pt-BR"/>
        </a:p>
      </dgm:t>
    </dgm:pt>
    <dgm:pt modelId="{FEA5BEE0-7D06-448B-AD5A-75678829FECA}" type="pres">
      <dgm:prSet presAssocID="{40A2AA98-F245-4EB9-B862-F53220EB9A22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CCF946-1050-4959-834A-7732CEB374AE}" type="pres">
      <dgm:prSet presAssocID="{40A2AA98-F245-4EB9-B862-F53220EB9A22}" presName="comp3" presStyleCnt="0"/>
      <dgm:spPr/>
    </dgm:pt>
    <dgm:pt modelId="{98EF1660-7E0C-406D-8CB1-83AE12A8CB8E}" type="pres">
      <dgm:prSet presAssocID="{40A2AA98-F245-4EB9-B862-F53220EB9A22}" presName="circle3" presStyleLbl="node1" presStyleIdx="2" presStyleCnt="5"/>
      <dgm:spPr/>
      <dgm:t>
        <a:bodyPr/>
        <a:lstStyle/>
        <a:p>
          <a:endParaRPr lang="pt-BR"/>
        </a:p>
      </dgm:t>
    </dgm:pt>
    <dgm:pt modelId="{3525BA84-00FE-476F-B894-B0748BBFF3A1}" type="pres">
      <dgm:prSet presAssocID="{40A2AA98-F245-4EB9-B862-F53220EB9A22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E2C3FB1-FE2B-4A2A-81DC-766275E88D02}" type="pres">
      <dgm:prSet presAssocID="{40A2AA98-F245-4EB9-B862-F53220EB9A22}" presName="comp4" presStyleCnt="0"/>
      <dgm:spPr/>
    </dgm:pt>
    <dgm:pt modelId="{B2C8EC35-0C51-4680-85AE-22D4CB9147A8}" type="pres">
      <dgm:prSet presAssocID="{40A2AA98-F245-4EB9-B862-F53220EB9A22}" presName="circle4" presStyleLbl="node1" presStyleIdx="3" presStyleCnt="5"/>
      <dgm:spPr/>
      <dgm:t>
        <a:bodyPr/>
        <a:lstStyle/>
        <a:p>
          <a:endParaRPr lang="pt-BR"/>
        </a:p>
      </dgm:t>
    </dgm:pt>
    <dgm:pt modelId="{6F0F2F3E-BFC2-4CFC-9166-51F0DD314797}" type="pres">
      <dgm:prSet presAssocID="{40A2AA98-F245-4EB9-B862-F53220EB9A22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BF1866-AE22-4CD8-B90D-9B5E1A930624}" type="pres">
      <dgm:prSet presAssocID="{40A2AA98-F245-4EB9-B862-F53220EB9A22}" presName="comp5" presStyleCnt="0"/>
      <dgm:spPr/>
    </dgm:pt>
    <dgm:pt modelId="{0406BFCA-57E7-4FB3-BC62-58474FCBC031}" type="pres">
      <dgm:prSet presAssocID="{40A2AA98-F245-4EB9-B862-F53220EB9A22}" presName="circle5" presStyleLbl="node1" presStyleIdx="4" presStyleCnt="5" custLinFactNeighborX="-50000" custLinFactNeighborY="-1934"/>
      <dgm:spPr/>
      <dgm:t>
        <a:bodyPr/>
        <a:lstStyle/>
        <a:p>
          <a:endParaRPr lang="pt-BR"/>
        </a:p>
      </dgm:t>
    </dgm:pt>
    <dgm:pt modelId="{125B20DD-B5A3-48FA-AB1E-C3E967F318E4}" type="pres">
      <dgm:prSet presAssocID="{40A2AA98-F245-4EB9-B862-F53220EB9A22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E535E83-A17B-45CF-9AA0-50713E3704E7}" type="presOf" srcId="{4D0D166B-444F-4FF0-8FEE-1A8F5EF85685}" destId="{98EF1660-7E0C-406D-8CB1-83AE12A8CB8E}" srcOrd="0" destOrd="0" presId="urn:microsoft.com/office/officeart/2005/8/layout/venn2"/>
    <dgm:cxn modelId="{B8210E89-E409-4A49-85BD-6AF91E8A2067}" srcId="{40A2AA98-F245-4EB9-B862-F53220EB9A22}" destId="{1B8D6E36-4ACD-4748-9E2A-A1F48D7BEC13}" srcOrd="0" destOrd="0" parTransId="{AFABCD3F-AF20-45FF-B919-70D55B3E1AE0}" sibTransId="{E2E93A29-E40A-4A36-9463-083715E64BCF}"/>
    <dgm:cxn modelId="{2FCFEA49-B25B-41A8-A379-BF695DA3CFF0}" type="presOf" srcId="{BA2D32B2-77DF-4FF1-980A-D92ED787F205}" destId="{B2C8EC35-0C51-4680-85AE-22D4CB9147A8}" srcOrd="0" destOrd="0" presId="urn:microsoft.com/office/officeart/2005/8/layout/venn2"/>
    <dgm:cxn modelId="{C4D80049-071F-4BFC-A877-6FF14DF7E36F}" srcId="{40A2AA98-F245-4EB9-B862-F53220EB9A22}" destId="{BA2D32B2-77DF-4FF1-980A-D92ED787F205}" srcOrd="3" destOrd="0" parTransId="{555C5C10-219A-4B72-A3F6-3B9AF5E77C75}" sibTransId="{7CD76B8E-0860-4C65-82B5-1C98B08FC8BD}"/>
    <dgm:cxn modelId="{9DA9E07C-972B-45A9-8F7F-83817954E883}" type="presOf" srcId="{2C97727B-E55E-4EFA-A059-57170F143074}" destId="{125B20DD-B5A3-48FA-AB1E-C3E967F318E4}" srcOrd="1" destOrd="0" presId="urn:microsoft.com/office/officeart/2005/8/layout/venn2"/>
    <dgm:cxn modelId="{93304F3A-5682-418F-B5D5-9B8B60670906}" srcId="{40A2AA98-F245-4EB9-B862-F53220EB9A22}" destId="{F3AB8E7C-10EE-41CE-8844-6E6C65CFD0F2}" srcOrd="1" destOrd="0" parTransId="{B02A3A98-C27E-4A19-8DF1-17EF8AF96793}" sibTransId="{D27EC508-1365-4C64-811E-A188CEB7FCEB}"/>
    <dgm:cxn modelId="{114FE032-BF4C-4BA3-87EF-A98EC0DA6FA3}" type="presOf" srcId="{F3AB8E7C-10EE-41CE-8844-6E6C65CFD0F2}" destId="{FEA5BEE0-7D06-448B-AD5A-75678829FECA}" srcOrd="1" destOrd="0" presId="urn:microsoft.com/office/officeart/2005/8/layout/venn2"/>
    <dgm:cxn modelId="{1BD08E99-367F-438D-A2C1-279EE1E496F7}" srcId="{40A2AA98-F245-4EB9-B862-F53220EB9A22}" destId="{4D0D166B-444F-4FF0-8FEE-1A8F5EF85685}" srcOrd="2" destOrd="0" parTransId="{417464BA-9320-4BD9-91E5-8F10C121F6C4}" sibTransId="{4560769E-C99F-44E4-92DE-EA52CC3F6A79}"/>
    <dgm:cxn modelId="{ABB5E2F3-13A3-44C4-95D1-2E8956D36DAB}" type="presOf" srcId="{2C97727B-E55E-4EFA-A059-57170F143074}" destId="{0406BFCA-57E7-4FB3-BC62-58474FCBC031}" srcOrd="0" destOrd="0" presId="urn:microsoft.com/office/officeart/2005/8/layout/venn2"/>
    <dgm:cxn modelId="{78ADDE0E-E0F5-4644-BD89-ADCF81B63193}" type="presOf" srcId="{1B8D6E36-4ACD-4748-9E2A-A1F48D7BEC13}" destId="{EF427D14-9918-444E-9EA7-520456F03364}" srcOrd="0" destOrd="0" presId="urn:microsoft.com/office/officeart/2005/8/layout/venn2"/>
    <dgm:cxn modelId="{A1915D57-11BB-461E-AC07-271D5268F01D}" srcId="{40A2AA98-F245-4EB9-B862-F53220EB9A22}" destId="{2C97727B-E55E-4EFA-A059-57170F143074}" srcOrd="4" destOrd="0" parTransId="{DD6A214E-0FEC-4DC2-9415-79EF4F554847}" sibTransId="{23035C0A-38A1-467E-B96A-A61BB16DBD16}"/>
    <dgm:cxn modelId="{E73AE433-9F4C-4B29-A4C8-C3BE1D0C6E87}" type="presOf" srcId="{1B8D6E36-4ACD-4748-9E2A-A1F48D7BEC13}" destId="{47035CFE-79CC-4B8C-AAE5-51A0D2ED6653}" srcOrd="1" destOrd="0" presId="urn:microsoft.com/office/officeart/2005/8/layout/venn2"/>
    <dgm:cxn modelId="{0E95D735-C52D-47A7-9FFB-C11150AF8896}" type="presOf" srcId="{F3AB8E7C-10EE-41CE-8844-6E6C65CFD0F2}" destId="{3B6FC690-6383-4B4B-A10C-DAEA6581C646}" srcOrd="0" destOrd="0" presId="urn:microsoft.com/office/officeart/2005/8/layout/venn2"/>
    <dgm:cxn modelId="{CF16E819-1AF4-4146-B749-C9F5595A6F10}" type="presOf" srcId="{BA2D32B2-77DF-4FF1-980A-D92ED787F205}" destId="{6F0F2F3E-BFC2-4CFC-9166-51F0DD314797}" srcOrd="1" destOrd="0" presId="urn:microsoft.com/office/officeart/2005/8/layout/venn2"/>
    <dgm:cxn modelId="{9FEB31C0-EA24-40AB-8E03-1D6B3CD6CE3B}" type="presOf" srcId="{40A2AA98-F245-4EB9-B862-F53220EB9A22}" destId="{225CCE8F-8343-4AB2-87A9-A1EB973DBCCA}" srcOrd="0" destOrd="0" presId="urn:microsoft.com/office/officeart/2005/8/layout/venn2"/>
    <dgm:cxn modelId="{0BB48342-84F1-47D1-A151-639DABBF00EE}" type="presOf" srcId="{4D0D166B-444F-4FF0-8FEE-1A8F5EF85685}" destId="{3525BA84-00FE-476F-B894-B0748BBFF3A1}" srcOrd="1" destOrd="0" presId="urn:microsoft.com/office/officeart/2005/8/layout/venn2"/>
    <dgm:cxn modelId="{F0F1F3E0-D741-4D0A-B650-0500BE13B2BE}" type="presParOf" srcId="{225CCE8F-8343-4AB2-87A9-A1EB973DBCCA}" destId="{A39792A3-7356-4716-A83A-6678D7B43A72}" srcOrd="0" destOrd="0" presId="urn:microsoft.com/office/officeart/2005/8/layout/venn2"/>
    <dgm:cxn modelId="{2E0D2581-98C7-4086-9B34-8130D6E458B2}" type="presParOf" srcId="{A39792A3-7356-4716-A83A-6678D7B43A72}" destId="{EF427D14-9918-444E-9EA7-520456F03364}" srcOrd="0" destOrd="0" presId="urn:microsoft.com/office/officeart/2005/8/layout/venn2"/>
    <dgm:cxn modelId="{6113933E-ECFA-47B0-AC8C-9D124F6BAC7F}" type="presParOf" srcId="{A39792A3-7356-4716-A83A-6678D7B43A72}" destId="{47035CFE-79CC-4B8C-AAE5-51A0D2ED6653}" srcOrd="1" destOrd="0" presId="urn:microsoft.com/office/officeart/2005/8/layout/venn2"/>
    <dgm:cxn modelId="{9132A886-CEC2-4BBB-BB59-9458F26FA437}" type="presParOf" srcId="{225CCE8F-8343-4AB2-87A9-A1EB973DBCCA}" destId="{180BB152-6550-4E0E-8D60-2830E65CA3AE}" srcOrd="1" destOrd="0" presId="urn:microsoft.com/office/officeart/2005/8/layout/venn2"/>
    <dgm:cxn modelId="{D2D258E4-EEBF-4BB7-85BA-1DA959E9356E}" type="presParOf" srcId="{180BB152-6550-4E0E-8D60-2830E65CA3AE}" destId="{3B6FC690-6383-4B4B-A10C-DAEA6581C646}" srcOrd="0" destOrd="0" presId="urn:microsoft.com/office/officeart/2005/8/layout/venn2"/>
    <dgm:cxn modelId="{C7704482-787C-44E8-9041-50C4BADDA265}" type="presParOf" srcId="{180BB152-6550-4E0E-8D60-2830E65CA3AE}" destId="{FEA5BEE0-7D06-448B-AD5A-75678829FECA}" srcOrd="1" destOrd="0" presId="urn:microsoft.com/office/officeart/2005/8/layout/venn2"/>
    <dgm:cxn modelId="{F30A847F-9F67-4B60-B605-6459B00877C0}" type="presParOf" srcId="{225CCE8F-8343-4AB2-87A9-A1EB973DBCCA}" destId="{F3CCF946-1050-4959-834A-7732CEB374AE}" srcOrd="2" destOrd="0" presId="urn:microsoft.com/office/officeart/2005/8/layout/venn2"/>
    <dgm:cxn modelId="{F733E0B1-71DC-4A09-84DD-889AEC3BF2B0}" type="presParOf" srcId="{F3CCF946-1050-4959-834A-7732CEB374AE}" destId="{98EF1660-7E0C-406D-8CB1-83AE12A8CB8E}" srcOrd="0" destOrd="0" presId="urn:microsoft.com/office/officeart/2005/8/layout/venn2"/>
    <dgm:cxn modelId="{47C107C9-0232-467D-8EBB-9E5A2E5A7A7D}" type="presParOf" srcId="{F3CCF946-1050-4959-834A-7732CEB374AE}" destId="{3525BA84-00FE-476F-B894-B0748BBFF3A1}" srcOrd="1" destOrd="0" presId="urn:microsoft.com/office/officeart/2005/8/layout/venn2"/>
    <dgm:cxn modelId="{4CE09855-A0A9-4DA0-8035-73F5A2802EED}" type="presParOf" srcId="{225CCE8F-8343-4AB2-87A9-A1EB973DBCCA}" destId="{3E2C3FB1-FE2B-4A2A-81DC-766275E88D02}" srcOrd="3" destOrd="0" presId="urn:microsoft.com/office/officeart/2005/8/layout/venn2"/>
    <dgm:cxn modelId="{4592F2C4-7691-4AAD-9DB7-7B653C14B778}" type="presParOf" srcId="{3E2C3FB1-FE2B-4A2A-81DC-766275E88D02}" destId="{B2C8EC35-0C51-4680-85AE-22D4CB9147A8}" srcOrd="0" destOrd="0" presId="urn:microsoft.com/office/officeart/2005/8/layout/venn2"/>
    <dgm:cxn modelId="{604D2971-A37E-4D6E-B5C6-C0FCB3BD51B1}" type="presParOf" srcId="{3E2C3FB1-FE2B-4A2A-81DC-766275E88D02}" destId="{6F0F2F3E-BFC2-4CFC-9166-51F0DD314797}" srcOrd="1" destOrd="0" presId="urn:microsoft.com/office/officeart/2005/8/layout/venn2"/>
    <dgm:cxn modelId="{3A54B6A1-03A4-4F18-88CA-F812A0E7EA5F}" type="presParOf" srcId="{225CCE8F-8343-4AB2-87A9-A1EB973DBCCA}" destId="{27BF1866-AE22-4CD8-B90D-9B5E1A930624}" srcOrd="4" destOrd="0" presId="urn:microsoft.com/office/officeart/2005/8/layout/venn2"/>
    <dgm:cxn modelId="{B781C335-262B-448B-9489-BFE3E93CD044}" type="presParOf" srcId="{27BF1866-AE22-4CD8-B90D-9B5E1A930624}" destId="{0406BFCA-57E7-4FB3-BC62-58474FCBC031}" srcOrd="0" destOrd="0" presId="urn:microsoft.com/office/officeart/2005/8/layout/venn2"/>
    <dgm:cxn modelId="{71738B08-66A0-4252-84FE-9045D6E66BB0}" type="presParOf" srcId="{27BF1866-AE22-4CD8-B90D-9B5E1A930624}" destId="{125B20DD-B5A3-48FA-AB1E-C3E967F318E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450DCEB3-B196-4ABC-8C74-053FEEAFBDD3}" type="doc">
      <dgm:prSet loTypeId="urn:microsoft.com/office/officeart/2005/8/layout/arrow1" loCatId="relationship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pt-BR"/>
        </a:p>
      </dgm:t>
    </dgm:pt>
    <dgm:pt modelId="{D11C4DAC-0B12-41F3-9884-B86E9B454C1F}">
      <dgm:prSet phldrT="[Text]"/>
      <dgm:spPr/>
      <dgm:t>
        <a:bodyPr/>
        <a:lstStyle/>
        <a:p>
          <a:r>
            <a:rPr lang="pt-BR" smtClean="0"/>
            <a:t>Trilha</a:t>
          </a:r>
          <a:endParaRPr lang="pt-BR"/>
        </a:p>
      </dgm:t>
    </dgm:pt>
    <dgm:pt modelId="{85798DA9-7823-4DE5-AD8F-FB31334121B5}" type="parTrans" cxnId="{B927466F-3B0E-47A2-9BCA-F0A4663B1625}">
      <dgm:prSet/>
      <dgm:spPr/>
      <dgm:t>
        <a:bodyPr/>
        <a:lstStyle/>
        <a:p>
          <a:endParaRPr lang="pt-BR"/>
        </a:p>
      </dgm:t>
    </dgm:pt>
    <dgm:pt modelId="{FE3995C4-ECD5-4489-80D0-85702C535A12}" type="sibTrans" cxnId="{B927466F-3B0E-47A2-9BCA-F0A4663B1625}">
      <dgm:prSet/>
      <dgm:spPr/>
      <dgm:t>
        <a:bodyPr/>
        <a:lstStyle/>
        <a:p>
          <a:endParaRPr lang="pt-BR"/>
        </a:p>
      </dgm:t>
    </dgm:pt>
    <dgm:pt modelId="{61DF6E42-C700-43F3-B3AB-8FEF72FD7F7C}">
      <dgm:prSet phldrT="[Text]"/>
      <dgm:spPr/>
      <dgm:t>
        <a:bodyPr/>
        <a:lstStyle/>
        <a:p>
          <a:r>
            <a:rPr lang="pt-BR" smtClean="0"/>
            <a:t>Trilho</a:t>
          </a:r>
          <a:endParaRPr lang="pt-BR"/>
        </a:p>
      </dgm:t>
    </dgm:pt>
    <dgm:pt modelId="{C0803528-CD89-41E8-99B3-06E345D40071}" type="parTrans" cxnId="{E962E3CC-ECFE-4F9F-BD9D-A3C90AE67745}">
      <dgm:prSet/>
      <dgm:spPr/>
      <dgm:t>
        <a:bodyPr/>
        <a:lstStyle/>
        <a:p>
          <a:endParaRPr lang="pt-BR"/>
        </a:p>
      </dgm:t>
    </dgm:pt>
    <dgm:pt modelId="{03EC0830-385F-4CDE-B2FD-C2FD4921C2DE}" type="sibTrans" cxnId="{E962E3CC-ECFE-4F9F-BD9D-A3C90AE67745}">
      <dgm:prSet/>
      <dgm:spPr/>
      <dgm:t>
        <a:bodyPr/>
        <a:lstStyle/>
        <a:p>
          <a:endParaRPr lang="pt-BR"/>
        </a:p>
      </dgm:t>
    </dgm:pt>
    <dgm:pt modelId="{21F2B0AB-A733-4F3B-9E9A-5311A9D19101}" type="pres">
      <dgm:prSet presAssocID="{450DCEB3-B196-4ABC-8C74-053FEEAFBDD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A26EE42-B8A1-4EEE-845E-6B7571349CE0}" type="pres">
      <dgm:prSet presAssocID="{D11C4DAC-0B12-41F3-9884-B86E9B454C1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FBCDD22-41E7-42A8-A154-1135A2B9AAD1}" type="pres">
      <dgm:prSet presAssocID="{61DF6E42-C700-43F3-B3AB-8FEF72FD7F7C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962E3CC-ECFE-4F9F-BD9D-A3C90AE67745}" srcId="{450DCEB3-B196-4ABC-8C74-053FEEAFBDD3}" destId="{61DF6E42-C700-43F3-B3AB-8FEF72FD7F7C}" srcOrd="1" destOrd="0" parTransId="{C0803528-CD89-41E8-99B3-06E345D40071}" sibTransId="{03EC0830-385F-4CDE-B2FD-C2FD4921C2DE}"/>
    <dgm:cxn modelId="{9CE7C4F5-6075-4073-A24C-BBADDF641075}" type="presOf" srcId="{61DF6E42-C700-43F3-B3AB-8FEF72FD7F7C}" destId="{6FBCDD22-41E7-42A8-A154-1135A2B9AAD1}" srcOrd="0" destOrd="0" presId="urn:microsoft.com/office/officeart/2005/8/layout/arrow1"/>
    <dgm:cxn modelId="{FEAE00A3-FC2E-4592-8C57-1A7101CA3500}" type="presOf" srcId="{450DCEB3-B196-4ABC-8C74-053FEEAFBDD3}" destId="{21F2B0AB-A733-4F3B-9E9A-5311A9D19101}" srcOrd="0" destOrd="0" presId="urn:microsoft.com/office/officeart/2005/8/layout/arrow1"/>
    <dgm:cxn modelId="{B927466F-3B0E-47A2-9BCA-F0A4663B1625}" srcId="{450DCEB3-B196-4ABC-8C74-053FEEAFBDD3}" destId="{D11C4DAC-0B12-41F3-9884-B86E9B454C1F}" srcOrd="0" destOrd="0" parTransId="{85798DA9-7823-4DE5-AD8F-FB31334121B5}" sibTransId="{FE3995C4-ECD5-4489-80D0-85702C535A12}"/>
    <dgm:cxn modelId="{F400F155-695F-4657-BA49-373C1F6BC62B}" type="presOf" srcId="{D11C4DAC-0B12-41F3-9884-B86E9B454C1F}" destId="{EA26EE42-B8A1-4EEE-845E-6B7571349CE0}" srcOrd="0" destOrd="0" presId="urn:microsoft.com/office/officeart/2005/8/layout/arrow1"/>
    <dgm:cxn modelId="{1544B969-09C1-4505-B051-E801E488AD28}" type="presParOf" srcId="{21F2B0AB-A733-4F3B-9E9A-5311A9D19101}" destId="{EA26EE42-B8A1-4EEE-845E-6B7571349CE0}" srcOrd="0" destOrd="0" presId="urn:microsoft.com/office/officeart/2005/8/layout/arrow1"/>
    <dgm:cxn modelId="{16BD0AB7-8C14-4B0C-B8BB-A22F5E4DF837}" type="presParOf" srcId="{21F2B0AB-A733-4F3B-9E9A-5311A9D19101}" destId="{6FBCDD22-41E7-42A8-A154-1135A2B9AAD1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52612356-8B8D-4336-B3F9-41167671EC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15AF235-A1E8-4ADA-B81C-83924D4C3C8B}">
      <dgm:prSet phldrT="[Text]" custT="1"/>
      <dgm:spPr/>
      <dgm:t>
        <a:bodyPr/>
        <a:lstStyle/>
        <a:p>
          <a:r>
            <a:rPr lang="pt-BR" sz="2800" smtClean="0">
              <a:solidFill>
                <a:schemeClr val="accent2"/>
              </a:solidFill>
            </a:rPr>
            <a:t>Não atingimento</a:t>
          </a:r>
          <a:endParaRPr lang="pt-BR" sz="2800">
            <a:solidFill>
              <a:schemeClr val="accent2"/>
            </a:solidFill>
          </a:endParaRPr>
        </a:p>
      </dgm:t>
    </dgm:pt>
    <dgm:pt modelId="{B2B78157-C369-49B1-948B-029E045790E4}" type="parTrans" cxnId="{880DD224-A1CA-4C53-9539-63C7C97FBBA5}">
      <dgm:prSet/>
      <dgm:spPr/>
      <dgm:t>
        <a:bodyPr/>
        <a:lstStyle/>
        <a:p>
          <a:endParaRPr lang="pt-BR" sz="2400"/>
        </a:p>
      </dgm:t>
    </dgm:pt>
    <dgm:pt modelId="{C9DB0215-5DAC-4300-A6AD-910A0C1FEE1C}" type="sibTrans" cxnId="{880DD224-A1CA-4C53-9539-63C7C97FBBA5}">
      <dgm:prSet/>
      <dgm:spPr/>
      <dgm:t>
        <a:bodyPr/>
        <a:lstStyle/>
        <a:p>
          <a:endParaRPr lang="pt-BR" sz="2400"/>
        </a:p>
      </dgm:t>
    </dgm:pt>
    <dgm:pt modelId="{58239094-9E28-4F00-B903-872E7441C9CF}">
      <dgm:prSet phldrT="[Text]" custT="1"/>
      <dgm:spPr/>
      <dgm:t>
        <a:bodyPr/>
        <a:lstStyle/>
        <a:p>
          <a:r>
            <a:rPr lang="pt-BR" sz="2800" smtClean="0">
              <a:solidFill>
                <a:schemeClr val="accent1"/>
              </a:solidFill>
            </a:rPr>
            <a:t>Atingimento</a:t>
          </a:r>
          <a:endParaRPr lang="pt-BR" sz="2800">
            <a:solidFill>
              <a:schemeClr val="accent1"/>
            </a:solidFill>
          </a:endParaRPr>
        </a:p>
      </dgm:t>
    </dgm:pt>
    <dgm:pt modelId="{0E0CFEA3-2F22-4918-9B2F-918BB1F84DC3}" type="parTrans" cxnId="{67006F9F-6BB0-4FA1-B174-088C187F6727}">
      <dgm:prSet/>
      <dgm:spPr/>
      <dgm:t>
        <a:bodyPr/>
        <a:lstStyle/>
        <a:p>
          <a:endParaRPr lang="pt-BR" sz="2400"/>
        </a:p>
      </dgm:t>
    </dgm:pt>
    <dgm:pt modelId="{6805CC3B-D2ED-4C15-852F-E60310EA574C}" type="sibTrans" cxnId="{67006F9F-6BB0-4FA1-B174-088C187F6727}">
      <dgm:prSet/>
      <dgm:spPr/>
      <dgm:t>
        <a:bodyPr/>
        <a:lstStyle/>
        <a:p>
          <a:endParaRPr lang="pt-BR" sz="2400"/>
        </a:p>
      </dgm:t>
    </dgm:pt>
    <dgm:pt modelId="{F2F1C5EB-E383-41D4-8A02-9C0795D8FB3D}">
      <dgm:prSet phldrT="[Text]" custT="1"/>
      <dgm:spPr/>
      <dgm:t>
        <a:bodyPr/>
        <a:lstStyle/>
        <a:p>
          <a:r>
            <a:rPr lang="pt-BR" sz="2800" smtClean="0">
              <a:solidFill>
                <a:schemeClr val="accent3">
                  <a:lumMod val="75000"/>
                </a:schemeClr>
              </a:solidFill>
            </a:rPr>
            <a:t>Superação</a:t>
          </a:r>
          <a:endParaRPr lang="pt-BR" sz="2800">
            <a:solidFill>
              <a:schemeClr val="accent3">
                <a:lumMod val="75000"/>
              </a:schemeClr>
            </a:solidFill>
          </a:endParaRPr>
        </a:p>
      </dgm:t>
    </dgm:pt>
    <dgm:pt modelId="{F4BE120C-DCE2-45DD-930F-3381312D9184}" type="parTrans" cxnId="{D69AC054-7824-4C09-9215-65735C09D2C3}">
      <dgm:prSet/>
      <dgm:spPr/>
      <dgm:t>
        <a:bodyPr/>
        <a:lstStyle/>
        <a:p>
          <a:endParaRPr lang="pt-BR" sz="2400"/>
        </a:p>
      </dgm:t>
    </dgm:pt>
    <dgm:pt modelId="{7696788C-25CD-44D1-914B-EDB0DFAA7702}" type="sibTrans" cxnId="{D69AC054-7824-4C09-9215-65735C09D2C3}">
      <dgm:prSet/>
      <dgm:spPr/>
      <dgm:t>
        <a:bodyPr/>
        <a:lstStyle/>
        <a:p>
          <a:endParaRPr lang="pt-BR" sz="2400"/>
        </a:p>
      </dgm:t>
    </dgm:pt>
    <dgm:pt modelId="{61D54F73-C4C4-40D5-BCF3-CB8CE4880354}" type="pres">
      <dgm:prSet presAssocID="{52612356-8B8D-4336-B3F9-41167671EC1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26AF520-31B1-4CFE-AD40-10BD7EB53C8D}" type="pres">
      <dgm:prSet presAssocID="{52612356-8B8D-4336-B3F9-41167671EC13}" presName="arrow" presStyleLbl="bgShp" presStyleIdx="0" presStyleCnt="1"/>
      <dgm:spPr/>
    </dgm:pt>
    <dgm:pt modelId="{36C75F07-F3F9-4A59-85E7-72FB61C17DC4}" type="pres">
      <dgm:prSet presAssocID="{52612356-8B8D-4336-B3F9-41167671EC13}" presName="arrowDiagram3" presStyleCnt="0"/>
      <dgm:spPr/>
    </dgm:pt>
    <dgm:pt modelId="{7A0641D6-79D0-4A05-AB85-5E1BB2DE5A1E}" type="pres">
      <dgm:prSet presAssocID="{515AF235-A1E8-4ADA-B81C-83924D4C3C8B}" presName="bullet3a" presStyleLbl="node1" presStyleIdx="0" presStyleCnt="3"/>
      <dgm:spPr>
        <a:solidFill>
          <a:schemeClr val="accent2"/>
        </a:solidFill>
      </dgm:spPr>
    </dgm:pt>
    <dgm:pt modelId="{41A64393-D40A-40F5-AE28-3FFB82333B58}" type="pres">
      <dgm:prSet presAssocID="{515AF235-A1E8-4ADA-B81C-83924D4C3C8B}" presName="textBox3a" presStyleLbl="revTx" presStyleIdx="0" presStyleCnt="3" custScaleX="206701" custLinFactNeighborX="55767" custLinFactNeighborY="-107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333EFD3-19E1-45FE-9290-85A76A646527}" type="pres">
      <dgm:prSet presAssocID="{58239094-9E28-4F00-B903-872E7441C9CF}" presName="bullet3b" presStyleLbl="node1" presStyleIdx="1" presStyleCnt="3"/>
      <dgm:spPr/>
    </dgm:pt>
    <dgm:pt modelId="{F8AF8641-8499-4BA4-9BB7-DB27C10794BB}" type="pres">
      <dgm:prSet presAssocID="{58239094-9E28-4F00-B903-872E7441C9CF}" presName="textBox3b" presStyleLbl="revTx" presStyleIdx="1" presStyleCnt="3" custScaleX="167341" custLinFactNeighborX="34452" custLinFactNeighborY="11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2BE738-9A2E-4DC3-80C1-6BDBBD693D5B}" type="pres">
      <dgm:prSet presAssocID="{F2F1C5EB-E383-41D4-8A02-9C0795D8FB3D}" presName="bullet3c" presStyleLbl="node1" presStyleIdx="2" presStyleCnt="3"/>
      <dgm:spPr>
        <a:solidFill>
          <a:schemeClr val="accent3"/>
        </a:solidFill>
      </dgm:spPr>
    </dgm:pt>
    <dgm:pt modelId="{164023EF-DDCA-4F61-9C5A-28ACAF12E700}" type="pres">
      <dgm:prSet presAssocID="{F2F1C5EB-E383-41D4-8A02-9C0795D8FB3D}" presName="textBox3c" presStyleLbl="revTx" presStyleIdx="2" presStyleCnt="3" custScaleX="120384" custLinFactNeighborX="10347" custLinFactNeighborY="86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69AC054-7824-4C09-9215-65735C09D2C3}" srcId="{52612356-8B8D-4336-B3F9-41167671EC13}" destId="{F2F1C5EB-E383-41D4-8A02-9C0795D8FB3D}" srcOrd="2" destOrd="0" parTransId="{F4BE120C-DCE2-45DD-930F-3381312D9184}" sibTransId="{7696788C-25CD-44D1-914B-EDB0DFAA7702}"/>
    <dgm:cxn modelId="{314869B5-4F96-4C17-A93A-57CA54074243}" type="presOf" srcId="{F2F1C5EB-E383-41D4-8A02-9C0795D8FB3D}" destId="{164023EF-DDCA-4F61-9C5A-28ACAF12E700}" srcOrd="0" destOrd="0" presId="urn:microsoft.com/office/officeart/2005/8/layout/arrow2"/>
    <dgm:cxn modelId="{67006F9F-6BB0-4FA1-B174-088C187F6727}" srcId="{52612356-8B8D-4336-B3F9-41167671EC13}" destId="{58239094-9E28-4F00-B903-872E7441C9CF}" srcOrd="1" destOrd="0" parTransId="{0E0CFEA3-2F22-4918-9B2F-918BB1F84DC3}" sibTransId="{6805CC3B-D2ED-4C15-852F-E60310EA574C}"/>
    <dgm:cxn modelId="{BC1199FF-BB0E-43C4-9F18-A272D62E6436}" type="presOf" srcId="{515AF235-A1E8-4ADA-B81C-83924D4C3C8B}" destId="{41A64393-D40A-40F5-AE28-3FFB82333B58}" srcOrd="0" destOrd="0" presId="urn:microsoft.com/office/officeart/2005/8/layout/arrow2"/>
    <dgm:cxn modelId="{7C3E830C-5A26-4525-86E0-4F8173C6A4AE}" type="presOf" srcId="{58239094-9E28-4F00-B903-872E7441C9CF}" destId="{F8AF8641-8499-4BA4-9BB7-DB27C10794BB}" srcOrd="0" destOrd="0" presId="urn:microsoft.com/office/officeart/2005/8/layout/arrow2"/>
    <dgm:cxn modelId="{880DD224-A1CA-4C53-9539-63C7C97FBBA5}" srcId="{52612356-8B8D-4336-B3F9-41167671EC13}" destId="{515AF235-A1E8-4ADA-B81C-83924D4C3C8B}" srcOrd="0" destOrd="0" parTransId="{B2B78157-C369-49B1-948B-029E045790E4}" sibTransId="{C9DB0215-5DAC-4300-A6AD-910A0C1FEE1C}"/>
    <dgm:cxn modelId="{EB3D88C3-449F-43EB-AD6F-895F89908157}" type="presOf" srcId="{52612356-8B8D-4336-B3F9-41167671EC13}" destId="{61D54F73-C4C4-40D5-BCF3-CB8CE4880354}" srcOrd="0" destOrd="0" presId="urn:microsoft.com/office/officeart/2005/8/layout/arrow2"/>
    <dgm:cxn modelId="{36DFAC57-0927-4E96-B9EC-C704FAA3ED18}" type="presParOf" srcId="{61D54F73-C4C4-40D5-BCF3-CB8CE4880354}" destId="{A26AF520-31B1-4CFE-AD40-10BD7EB53C8D}" srcOrd="0" destOrd="0" presId="urn:microsoft.com/office/officeart/2005/8/layout/arrow2"/>
    <dgm:cxn modelId="{7B27E08F-6BF6-413A-A3FE-A5F554C3575C}" type="presParOf" srcId="{61D54F73-C4C4-40D5-BCF3-CB8CE4880354}" destId="{36C75F07-F3F9-4A59-85E7-72FB61C17DC4}" srcOrd="1" destOrd="0" presId="urn:microsoft.com/office/officeart/2005/8/layout/arrow2"/>
    <dgm:cxn modelId="{843400D1-B2DE-45DE-8A1D-6909769B62CE}" type="presParOf" srcId="{36C75F07-F3F9-4A59-85E7-72FB61C17DC4}" destId="{7A0641D6-79D0-4A05-AB85-5E1BB2DE5A1E}" srcOrd="0" destOrd="0" presId="urn:microsoft.com/office/officeart/2005/8/layout/arrow2"/>
    <dgm:cxn modelId="{43F4E6EF-6D8B-46A1-80BC-92BB886D26AB}" type="presParOf" srcId="{36C75F07-F3F9-4A59-85E7-72FB61C17DC4}" destId="{41A64393-D40A-40F5-AE28-3FFB82333B58}" srcOrd="1" destOrd="0" presId="urn:microsoft.com/office/officeart/2005/8/layout/arrow2"/>
    <dgm:cxn modelId="{EBA01373-BFC7-4BE9-A507-9AA77D7C70B7}" type="presParOf" srcId="{36C75F07-F3F9-4A59-85E7-72FB61C17DC4}" destId="{4333EFD3-19E1-45FE-9290-85A76A646527}" srcOrd="2" destOrd="0" presId="urn:microsoft.com/office/officeart/2005/8/layout/arrow2"/>
    <dgm:cxn modelId="{A842B978-CEBB-4FCF-9906-DB2865D253C3}" type="presParOf" srcId="{36C75F07-F3F9-4A59-85E7-72FB61C17DC4}" destId="{F8AF8641-8499-4BA4-9BB7-DB27C10794BB}" srcOrd="3" destOrd="0" presId="urn:microsoft.com/office/officeart/2005/8/layout/arrow2"/>
    <dgm:cxn modelId="{6DC8AF5F-2AC8-4F3E-8EFD-1A4C4637CE70}" type="presParOf" srcId="{36C75F07-F3F9-4A59-85E7-72FB61C17DC4}" destId="{2C2BE738-9A2E-4DC3-80C1-6BDBBD693D5B}" srcOrd="4" destOrd="0" presId="urn:microsoft.com/office/officeart/2005/8/layout/arrow2"/>
    <dgm:cxn modelId="{82B644DA-CB43-4D7B-8AF4-C982BE44417A}" type="presParOf" srcId="{36C75F07-F3F9-4A59-85E7-72FB61C17DC4}" destId="{164023EF-DDCA-4F61-9C5A-28ACAF12E70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10B7BA17-26C3-46DB-9685-74CE74197D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10CAAA1-C9A9-49F0-926E-2C62DBC1A3D7}">
      <dgm:prSet phldrT="[Text]" custT="1"/>
      <dgm:spPr>
        <a:solidFill>
          <a:schemeClr val="accent4"/>
        </a:solidFill>
      </dgm:spPr>
      <dgm:t>
        <a:bodyPr/>
        <a:lstStyle/>
        <a:p>
          <a:r>
            <a:rPr lang="pt-BR" sz="3600" smtClean="0"/>
            <a:t>Alvo</a:t>
          </a:r>
          <a:endParaRPr lang="pt-BR" sz="3600"/>
        </a:p>
      </dgm:t>
    </dgm:pt>
    <dgm:pt modelId="{45A6CD14-AA61-46D3-8325-70C856B4DF3A}" type="parTrans" cxnId="{04F8DC9C-9A9D-4257-BFC1-95231CF6E751}">
      <dgm:prSet/>
      <dgm:spPr/>
      <dgm:t>
        <a:bodyPr/>
        <a:lstStyle/>
        <a:p>
          <a:endParaRPr lang="pt-BR" sz="1200"/>
        </a:p>
      </dgm:t>
    </dgm:pt>
    <dgm:pt modelId="{05B9EBD3-9C0C-4A0C-AB3D-A8569542F8D6}" type="sibTrans" cxnId="{04F8DC9C-9A9D-4257-BFC1-95231CF6E751}">
      <dgm:prSet/>
      <dgm:spPr/>
      <dgm:t>
        <a:bodyPr/>
        <a:lstStyle/>
        <a:p>
          <a:endParaRPr lang="pt-BR" sz="1200"/>
        </a:p>
      </dgm:t>
    </dgm:pt>
    <dgm:pt modelId="{DCE802C0-FB1A-4544-A369-F80B78A6DB44}">
      <dgm:prSet phldrT="[Text]" custT="1"/>
      <dgm:spPr>
        <a:solidFill>
          <a:schemeClr val="accent3"/>
        </a:solidFill>
      </dgm:spPr>
      <dgm:t>
        <a:bodyPr/>
        <a:lstStyle/>
        <a:p>
          <a:r>
            <a:rPr lang="pt-BR" sz="3600" smtClean="0"/>
            <a:t>Tiro</a:t>
          </a:r>
          <a:endParaRPr lang="pt-BR" sz="3600"/>
        </a:p>
      </dgm:t>
    </dgm:pt>
    <dgm:pt modelId="{002C895C-B851-45A1-BC9E-86AACE0C6882}" type="parTrans" cxnId="{2350B50F-BB2C-4A74-A3FE-FDFFED92FD89}">
      <dgm:prSet/>
      <dgm:spPr/>
      <dgm:t>
        <a:bodyPr/>
        <a:lstStyle/>
        <a:p>
          <a:endParaRPr lang="pt-BR" sz="1200"/>
        </a:p>
      </dgm:t>
    </dgm:pt>
    <dgm:pt modelId="{DC5CBCCE-34B3-4AFC-BFFA-25994738A1E8}" type="sibTrans" cxnId="{2350B50F-BB2C-4A74-A3FE-FDFFED92FD89}">
      <dgm:prSet/>
      <dgm:spPr/>
      <dgm:t>
        <a:bodyPr/>
        <a:lstStyle/>
        <a:p>
          <a:endParaRPr lang="pt-BR" sz="1200"/>
        </a:p>
      </dgm:t>
    </dgm:pt>
    <dgm:pt modelId="{7C68EFB1-DA3A-4BD3-A54E-53A0CE93E2FD}" type="pres">
      <dgm:prSet presAssocID="{10B7BA17-26C3-46DB-9685-74CE74197D3F}" presName="CompostProcess" presStyleCnt="0">
        <dgm:presLayoutVars>
          <dgm:dir/>
          <dgm:resizeHandles val="exact"/>
        </dgm:presLayoutVars>
      </dgm:prSet>
      <dgm:spPr/>
    </dgm:pt>
    <dgm:pt modelId="{43A918D2-38F9-4F7F-8090-D2A4FAFF97D0}" type="pres">
      <dgm:prSet presAssocID="{10B7BA17-26C3-46DB-9685-74CE74197D3F}" presName="arrow" presStyleLbl="bgShp" presStyleIdx="0" presStyleCn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CC41F645-95C1-4E72-A585-8C1985032420}" type="pres">
      <dgm:prSet presAssocID="{10B7BA17-26C3-46DB-9685-74CE74197D3F}" presName="linearProcess" presStyleCnt="0"/>
      <dgm:spPr/>
    </dgm:pt>
    <dgm:pt modelId="{DE05BAD7-630A-455C-B2AC-8AEC0463B604}" type="pres">
      <dgm:prSet presAssocID="{110CAAA1-C9A9-49F0-926E-2C62DBC1A3D7}" presName="textNode" presStyleLbl="node1" presStyleIdx="0" presStyleCnt="2" custScaleX="115482" custLinFactNeighborX="-4787" custLinFactNeighborY="-40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EA5524-357D-484B-A350-7D4A3C1455F8}" type="pres">
      <dgm:prSet presAssocID="{05B9EBD3-9C0C-4A0C-AB3D-A8569542F8D6}" presName="sibTrans" presStyleCnt="0"/>
      <dgm:spPr/>
    </dgm:pt>
    <dgm:pt modelId="{31586A84-E769-48DD-A6DA-EAD69675F479}" type="pres">
      <dgm:prSet presAssocID="{DCE802C0-FB1A-4544-A369-F80B78A6DB44}" presName="textNode" presStyleLbl="node1" presStyleIdx="1" presStyleCnt="2" custScaleX="1159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4F8DC9C-9A9D-4257-BFC1-95231CF6E751}" srcId="{10B7BA17-26C3-46DB-9685-74CE74197D3F}" destId="{110CAAA1-C9A9-49F0-926E-2C62DBC1A3D7}" srcOrd="0" destOrd="0" parTransId="{45A6CD14-AA61-46D3-8325-70C856B4DF3A}" sibTransId="{05B9EBD3-9C0C-4A0C-AB3D-A8569542F8D6}"/>
    <dgm:cxn modelId="{229BA352-0654-42DA-BD36-07CBCCC502DE}" type="presOf" srcId="{10B7BA17-26C3-46DB-9685-74CE74197D3F}" destId="{7C68EFB1-DA3A-4BD3-A54E-53A0CE93E2FD}" srcOrd="0" destOrd="0" presId="urn:microsoft.com/office/officeart/2005/8/layout/hProcess9"/>
    <dgm:cxn modelId="{BD179A7D-C6A8-40A2-8720-DB3450DDAA74}" type="presOf" srcId="{110CAAA1-C9A9-49F0-926E-2C62DBC1A3D7}" destId="{DE05BAD7-630A-455C-B2AC-8AEC0463B604}" srcOrd="0" destOrd="0" presId="urn:microsoft.com/office/officeart/2005/8/layout/hProcess9"/>
    <dgm:cxn modelId="{178AF95C-1242-409F-AA0E-979C4FAB1A77}" type="presOf" srcId="{DCE802C0-FB1A-4544-A369-F80B78A6DB44}" destId="{31586A84-E769-48DD-A6DA-EAD69675F479}" srcOrd="0" destOrd="0" presId="urn:microsoft.com/office/officeart/2005/8/layout/hProcess9"/>
    <dgm:cxn modelId="{2350B50F-BB2C-4A74-A3FE-FDFFED92FD89}" srcId="{10B7BA17-26C3-46DB-9685-74CE74197D3F}" destId="{DCE802C0-FB1A-4544-A369-F80B78A6DB44}" srcOrd="1" destOrd="0" parTransId="{002C895C-B851-45A1-BC9E-86AACE0C6882}" sibTransId="{DC5CBCCE-34B3-4AFC-BFFA-25994738A1E8}"/>
    <dgm:cxn modelId="{B2A040A0-D447-41E8-A1F2-33614656FA52}" type="presParOf" srcId="{7C68EFB1-DA3A-4BD3-A54E-53A0CE93E2FD}" destId="{43A918D2-38F9-4F7F-8090-D2A4FAFF97D0}" srcOrd="0" destOrd="0" presId="urn:microsoft.com/office/officeart/2005/8/layout/hProcess9"/>
    <dgm:cxn modelId="{943A8CA3-C28B-4394-AC88-5F2C4AA54D58}" type="presParOf" srcId="{7C68EFB1-DA3A-4BD3-A54E-53A0CE93E2FD}" destId="{CC41F645-95C1-4E72-A585-8C1985032420}" srcOrd="1" destOrd="0" presId="urn:microsoft.com/office/officeart/2005/8/layout/hProcess9"/>
    <dgm:cxn modelId="{2504BF11-A4EE-4441-BC0F-B0F3F1F90E50}" type="presParOf" srcId="{CC41F645-95C1-4E72-A585-8C1985032420}" destId="{DE05BAD7-630A-455C-B2AC-8AEC0463B604}" srcOrd="0" destOrd="0" presId="urn:microsoft.com/office/officeart/2005/8/layout/hProcess9"/>
    <dgm:cxn modelId="{68605D4B-EE9B-42A0-8289-0F8BDF5E72C0}" type="presParOf" srcId="{CC41F645-95C1-4E72-A585-8C1985032420}" destId="{ABEA5524-357D-484B-A350-7D4A3C1455F8}" srcOrd="1" destOrd="0" presId="urn:microsoft.com/office/officeart/2005/8/layout/hProcess9"/>
    <dgm:cxn modelId="{59A715C2-2F5D-4A59-88EB-1D8D23A97810}" type="presParOf" srcId="{CC41F645-95C1-4E72-A585-8C1985032420}" destId="{31586A84-E769-48DD-A6DA-EAD69675F47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10B7BA17-26C3-46DB-9685-74CE74197D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10CAAA1-C9A9-49F0-926E-2C62DBC1A3D7}">
      <dgm:prSet phldrT="[Text]" custT="1"/>
      <dgm:spPr>
        <a:solidFill>
          <a:schemeClr val="accent4"/>
        </a:solidFill>
      </dgm:spPr>
      <dgm:t>
        <a:bodyPr/>
        <a:lstStyle/>
        <a:p>
          <a:r>
            <a:rPr lang="pt-BR" sz="3600" smtClean="0"/>
            <a:t>Meta</a:t>
          </a:r>
          <a:endParaRPr lang="pt-BR" sz="3600"/>
        </a:p>
      </dgm:t>
    </dgm:pt>
    <dgm:pt modelId="{45A6CD14-AA61-46D3-8325-70C856B4DF3A}" type="parTrans" cxnId="{04F8DC9C-9A9D-4257-BFC1-95231CF6E751}">
      <dgm:prSet/>
      <dgm:spPr/>
      <dgm:t>
        <a:bodyPr/>
        <a:lstStyle/>
        <a:p>
          <a:endParaRPr lang="pt-BR" sz="2400"/>
        </a:p>
      </dgm:t>
    </dgm:pt>
    <dgm:pt modelId="{05B9EBD3-9C0C-4A0C-AB3D-A8569542F8D6}" type="sibTrans" cxnId="{04F8DC9C-9A9D-4257-BFC1-95231CF6E751}">
      <dgm:prSet/>
      <dgm:spPr/>
      <dgm:t>
        <a:bodyPr/>
        <a:lstStyle/>
        <a:p>
          <a:endParaRPr lang="pt-BR" sz="2400"/>
        </a:p>
      </dgm:t>
    </dgm:pt>
    <dgm:pt modelId="{DCE802C0-FB1A-4544-A369-F80B78A6DB44}">
      <dgm:prSet phldrT="[Text]" custT="1"/>
      <dgm:spPr>
        <a:solidFill>
          <a:schemeClr val="accent3"/>
        </a:solidFill>
      </dgm:spPr>
      <dgm:t>
        <a:bodyPr/>
        <a:lstStyle/>
        <a:p>
          <a:r>
            <a:rPr lang="pt-BR" sz="3600" smtClean="0"/>
            <a:t>Atingimento</a:t>
          </a:r>
          <a:br>
            <a:rPr lang="pt-BR" sz="3600" smtClean="0"/>
          </a:br>
          <a:r>
            <a:rPr lang="pt-BR" sz="3600" smtClean="0"/>
            <a:t>da Meta</a:t>
          </a:r>
          <a:endParaRPr lang="pt-BR" sz="3600"/>
        </a:p>
      </dgm:t>
    </dgm:pt>
    <dgm:pt modelId="{002C895C-B851-45A1-BC9E-86AACE0C6882}" type="parTrans" cxnId="{2350B50F-BB2C-4A74-A3FE-FDFFED92FD89}">
      <dgm:prSet/>
      <dgm:spPr/>
      <dgm:t>
        <a:bodyPr/>
        <a:lstStyle/>
        <a:p>
          <a:endParaRPr lang="pt-BR" sz="2400"/>
        </a:p>
      </dgm:t>
    </dgm:pt>
    <dgm:pt modelId="{DC5CBCCE-34B3-4AFC-BFFA-25994738A1E8}" type="sibTrans" cxnId="{2350B50F-BB2C-4A74-A3FE-FDFFED92FD89}">
      <dgm:prSet/>
      <dgm:spPr/>
      <dgm:t>
        <a:bodyPr/>
        <a:lstStyle/>
        <a:p>
          <a:endParaRPr lang="pt-BR" sz="2400"/>
        </a:p>
      </dgm:t>
    </dgm:pt>
    <dgm:pt modelId="{7C68EFB1-DA3A-4BD3-A54E-53A0CE93E2FD}" type="pres">
      <dgm:prSet presAssocID="{10B7BA17-26C3-46DB-9685-74CE74197D3F}" presName="CompostProcess" presStyleCnt="0">
        <dgm:presLayoutVars>
          <dgm:dir/>
          <dgm:resizeHandles val="exact"/>
        </dgm:presLayoutVars>
      </dgm:prSet>
      <dgm:spPr/>
    </dgm:pt>
    <dgm:pt modelId="{43A918D2-38F9-4F7F-8090-D2A4FAFF97D0}" type="pres">
      <dgm:prSet presAssocID="{10B7BA17-26C3-46DB-9685-74CE74197D3F}" presName="arrow" presStyleLbl="bgShp" presStyleIdx="0" presStyleCn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CC41F645-95C1-4E72-A585-8C1985032420}" type="pres">
      <dgm:prSet presAssocID="{10B7BA17-26C3-46DB-9685-74CE74197D3F}" presName="linearProcess" presStyleCnt="0"/>
      <dgm:spPr/>
    </dgm:pt>
    <dgm:pt modelId="{DE05BAD7-630A-455C-B2AC-8AEC0463B604}" type="pres">
      <dgm:prSet presAssocID="{110CAAA1-C9A9-49F0-926E-2C62DBC1A3D7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EA5524-357D-484B-A350-7D4A3C1455F8}" type="pres">
      <dgm:prSet presAssocID="{05B9EBD3-9C0C-4A0C-AB3D-A8569542F8D6}" presName="sibTrans" presStyleCnt="0"/>
      <dgm:spPr/>
    </dgm:pt>
    <dgm:pt modelId="{31586A84-E769-48DD-A6DA-EAD69675F479}" type="pres">
      <dgm:prSet presAssocID="{DCE802C0-FB1A-4544-A369-F80B78A6DB44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4F8DC9C-9A9D-4257-BFC1-95231CF6E751}" srcId="{10B7BA17-26C3-46DB-9685-74CE74197D3F}" destId="{110CAAA1-C9A9-49F0-926E-2C62DBC1A3D7}" srcOrd="0" destOrd="0" parTransId="{45A6CD14-AA61-46D3-8325-70C856B4DF3A}" sibTransId="{05B9EBD3-9C0C-4A0C-AB3D-A8569542F8D6}"/>
    <dgm:cxn modelId="{3711C35A-0186-4E0A-9022-3C3EB0E844AF}" type="presOf" srcId="{10B7BA17-26C3-46DB-9685-74CE74197D3F}" destId="{7C68EFB1-DA3A-4BD3-A54E-53A0CE93E2FD}" srcOrd="0" destOrd="0" presId="urn:microsoft.com/office/officeart/2005/8/layout/hProcess9"/>
    <dgm:cxn modelId="{2350B50F-BB2C-4A74-A3FE-FDFFED92FD89}" srcId="{10B7BA17-26C3-46DB-9685-74CE74197D3F}" destId="{DCE802C0-FB1A-4544-A369-F80B78A6DB44}" srcOrd="1" destOrd="0" parTransId="{002C895C-B851-45A1-BC9E-86AACE0C6882}" sibTransId="{DC5CBCCE-34B3-4AFC-BFFA-25994738A1E8}"/>
    <dgm:cxn modelId="{22012CC8-428B-46AE-804D-006526238D4F}" type="presOf" srcId="{110CAAA1-C9A9-49F0-926E-2C62DBC1A3D7}" destId="{DE05BAD7-630A-455C-B2AC-8AEC0463B604}" srcOrd="0" destOrd="0" presId="urn:microsoft.com/office/officeart/2005/8/layout/hProcess9"/>
    <dgm:cxn modelId="{76BD79F3-785C-47A6-9F4E-3516056AAFF3}" type="presOf" srcId="{DCE802C0-FB1A-4544-A369-F80B78A6DB44}" destId="{31586A84-E769-48DD-A6DA-EAD69675F479}" srcOrd="0" destOrd="0" presId="urn:microsoft.com/office/officeart/2005/8/layout/hProcess9"/>
    <dgm:cxn modelId="{0D1D7D7C-7148-497E-B2CB-17D44D48BA73}" type="presParOf" srcId="{7C68EFB1-DA3A-4BD3-A54E-53A0CE93E2FD}" destId="{43A918D2-38F9-4F7F-8090-D2A4FAFF97D0}" srcOrd="0" destOrd="0" presId="urn:microsoft.com/office/officeart/2005/8/layout/hProcess9"/>
    <dgm:cxn modelId="{E8924DB4-773D-4AB7-8A55-B950953850E9}" type="presParOf" srcId="{7C68EFB1-DA3A-4BD3-A54E-53A0CE93E2FD}" destId="{CC41F645-95C1-4E72-A585-8C1985032420}" srcOrd="1" destOrd="0" presId="urn:microsoft.com/office/officeart/2005/8/layout/hProcess9"/>
    <dgm:cxn modelId="{A594E8A1-963F-4179-80EC-2C90368104EB}" type="presParOf" srcId="{CC41F645-95C1-4E72-A585-8C1985032420}" destId="{DE05BAD7-630A-455C-B2AC-8AEC0463B604}" srcOrd="0" destOrd="0" presId="urn:microsoft.com/office/officeart/2005/8/layout/hProcess9"/>
    <dgm:cxn modelId="{8D2CE157-3D30-44AD-85B5-A00E37D5A7CF}" type="presParOf" srcId="{CC41F645-95C1-4E72-A585-8C1985032420}" destId="{ABEA5524-357D-484B-A350-7D4A3C1455F8}" srcOrd="1" destOrd="0" presId="urn:microsoft.com/office/officeart/2005/8/layout/hProcess9"/>
    <dgm:cxn modelId="{C32A4770-8DE2-4448-9254-5CD869AE2859}" type="presParOf" srcId="{CC41F645-95C1-4E72-A585-8C1985032420}" destId="{31586A84-E769-48DD-A6DA-EAD69675F47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0404A7CF-CC79-4D13-AAB3-072678EEA477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1EEC71A-5610-48C5-B2B7-4EA6003B503D}">
      <dgm:prSet phldrT="[Text]" custT="1"/>
      <dgm:spPr/>
      <dgm:t>
        <a:bodyPr/>
        <a:lstStyle/>
        <a:p>
          <a:r>
            <a:rPr lang="pt-BR" sz="4400" b="1" smtClean="0">
              <a:solidFill>
                <a:schemeClr val="accent1"/>
              </a:solidFill>
            </a:rPr>
            <a:t>A</a:t>
          </a:r>
          <a:r>
            <a:rPr lang="pt-BR" sz="4400" smtClean="0">
              <a:solidFill>
                <a:schemeClr val="accent1"/>
              </a:solidFill>
            </a:rPr>
            <a:t>lcançável</a:t>
          </a:r>
          <a:endParaRPr lang="pt-BR" sz="3700">
            <a:solidFill>
              <a:schemeClr val="accent1"/>
            </a:solidFill>
          </a:endParaRPr>
        </a:p>
      </dgm:t>
    </dgm:pt>
    <dgm:pt modelId="{70C20B15-F5F5-4E58-8499-7F431CC9AE30}" type="parTrans" cxnId="{7F99D6FA-D01F-46D8-9876-5CC3386E9208}">
      <dgm:prSet/>
      <dgm:spPr/>
      <dgm:t>
        <a:bodyPr/>
        <a:lstStyle/>
        <a:p>
          <a:endParaRPr lang="pt-BR"/>
        </a:p>
      </dgm:t>
    </dgm:pt>
    <dgm:pt modelId="{5595D828-782A-4B51-8A0B-738220841C8B}" type="sibTrans" cxnId="{7F99D6FA-D01F-46D8-9876-5CC3386E9208}">
      <dgm:prSet/>
      <dgm:spPr/>
      <dgm:t>
        <a:bodyPr/>
        <a:lstStyle/>
        <a:p>
          <a:endParaRPr lang="pt-BR"/>
        </a:p>
      </dgm:t>
    </dgm:pt>
    <dgm:pt modelId="{3963CC41-53D6-45D6-98F7-7B657C8A4A37}">
      <dgm:prSet phldrT="[Text]" custT="1"/>
      <dgm:spPr/>
      <dgm:t>
        <a:bodyPr/>
        <a:lstStyle/>
        <a:p>
          <a:r>
            <a:rPr lang="pt-BR" sz="4400" b="1" smtClean="0">
              <a:solidFill>
                <a:schemeClr val="accent1"/>
              </a:solidFill>
            </a:rPr>
            <a:t>R</a:t>
          </a:r>
          <a:r>
            <a:rPr lang="pt-BR" sz="4400" smtClean="0">
              <a:solidFill>
                <a:schemeClr val="accent1"/>
              </a:solidFill>
            </a:rPr>
            <a:t>elevante</a:t>
          </a:r>
          <a:endParaRPr lang="pt-BR" sz="3900">
            <a:solidFill>
              <a:schemeClr val="accent1"/>
            </a:solidFill>
          </a:endParaRPr>
        </a:p>
      </dgm:t>
    </dgm:pt>
    <dgm:pt modelId="{1B92BE47-87EA-4D2C-8732-6CB72F6B1E8E}" type="parTrans" cxnId="{B7B3A3E0-03B5-4517-99CF-DFA5506CCFDA}">
      <dgm:prSet/>
      <dgm:spPr/>
      <dgm:t>
        <a:bodyPr/>
        <a:lstStyle/>
        <a:p>
          <a:endParaRPr lang="pt-BR"/>
        </a:p>
      </dgm:t>
    </dgm:pt>
    <dgm:pt modelId="{53E8997A-1E30-43D3-9109-E6EB9E9A9566}" type="sibTrans" cxnId="{B7B3A3E0-03B5-4517-99CF-DFA5506CCFDA}">
      <dgm:prSet/>
      <dgm:spPr/>
      <dgm:t>
        <a:bodyPr/>
        <a:lstStyle/>
        <a:p>
          <a:endParaRPr lang="pt-BR"/>
        </a:p>
      </dgm:t>
    </dgm:pt>
    <dgm:pt modelId="{EDC225E8-3DA1-46C4-B5B6-74C1F95A5C3E}" type="pres">
      <dgm:prSet presAssocID="{0404A7CF-CC79-4D13-AAB3-072678EEA47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CB9BD53-3F35-4983-AF58-CC3238433CD5}" type="pres">
      <dgm:prSet presAssocID="{0404A7CF-CC79-4D13-AAB3-072678EEA477}" presName="divider" presStyleLbl="fgShp" presStyleIdx="0" presStyleCnt="1" custLinFactNeighborX="0" custLinFactNeighborY="-3838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D91BD0BF-7AF1-4057-8933-682D1CD2FBB0}" type="pres">
      <dgm:prSet presAssocID="{51EEC71A-5610-48C5-B2B7-4EA6003B503D}" presName="downArrow" presStyleLbl="node1" presStyleIdx="0" presStyleCnt="2" custScaleX="69418" custScaleY="69418"/>
      <dgm:spPr/>
      <dgm:t>
        <a:bodyPr/>
        <a:lstStyle/>
        <a:p>
          <a:endParaRPr lang="en-US"/>
        </a:p>
      </dgm:t>
    </dgm:pt>
    <dgm:pt modelId="{28E05BAC-5DB0-4263-9F22-701778C7F4CF}" type="pres">
      <dgm:prSet presAssocID="{51EEC71A-5610-48C5-B2B7-4EA6003B503D}" presName="downArrowText" presStyleLbl="revTx" presStyleIdx="0" presStyleCnt="2" custScaleX="125126" custScaleY="31422" custLinFactNeighborX="5479" custLinFactNeighborY="1028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89429B8-77A9-47A6-B06A-2F497CCAE1EB}" type="pres">
      <dgm:prSet presAssocID="{3963CC41-53D6-45D6-98F7-7B657C8A4A37}" presName="upArrow" presStyleLbl="node1" presStyleIdx="1" presStyleCnt="2" custScaleX="68313" custScaleY="68313"/>
      <dgm:spPr/>
      <dgm:t>
        <a:bodyPr/>
        <a:lstStyle/>
        <a:p>
          <a:endParaRPr lang="en-US"/>
        </a:p>
      </dgm:t>
    </dgm:pt>
    <dgm:pt modelId="{A271555D-543F-4B58-91BC-E94E33D798C9}" type="pres">
      <dgm:prSet presAssocID="{3963CC41-53D6-45D6-98F7-7B657C8A4A37}" presName="upArrowText" presStyleLbl="revTx" presStyleIdx="1" presStyleCnt="2" custScaleX="112374" custScaleY="33302" custLinFactNeighborX="-9872" custLinFactNeighborY="-1028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89C1F10-7506-4C37-8CAA-7BFCDFAABE33}" type="presOf" srcId="{51EEC71A-5610-48C5-B2B7-4EA6003B503D}" destId="{28E05BAC-5DB0-4263-9F22-701778C7F4CF}" srcOrd="0" destOrd="0" presId="urn:microsoft.com/office/officeart/2005/8/layout/arrow3"/>
    <dgm:cxn modelId="{7F99D6FA-D01F-46D8-9876-5CC3386E9208}" srcId="{0404A7CF-CC79-4D13-AAB3-072678EEA477}" destId="{51EEC71A-5610-48C5-B2B7-4EA6003B503D}" srcOrd="0" destOrd="0" parTransId="{70C20B15-F5F5-4E58-8499-7F431CC9AE30}" sibTransId="{5595D828-782A-4B51-8A0B-738220841C8B}"/>
    <dgm:cxn modelId="{3A5BE070-50E1-4743-866A-72372FCCF595}" type="presOf" srcId="{3963CC41-53D6-45D6-98F7-7B657C8A4A37}" destId="{A271555D-543F-4B58-91BC-E94E33D798C9}" srcOrd="0" destOrd="0" presId="urn:microsoft.com/office/officeart/2005/8/layout/arrow3"/>
    <dgm:cxn modelId="{B7B3A3E0-03B5-4517-99CF-DFA5506CCFDA}" srcId="{0404A7CF-CC79-4D13-AAB3-072678EEA477}" destId="{3963CC41-53D6-45D6-98F7-7B657C8A4A37}" srcOrd="1" destOrd="0" parTransId="{1B92BE47-87EA-4D2C-8732-6CB72F6B1E8E}" sibTransId="{53E8997A-1E30-43D3-9109-E6EB9E9A9566}"/>
    <dgm:cxn modelId="{A0C3D97D-F22D-43FF-B494-A1C5C62017E9}" type="presOf" srcId="{0404A7CF-CC79-4D13-AAB3-072678EEA477}" destId="{EDC225E8-3DA1-46C4-B5B6-74C1F95A5C3E}" srcOrd="0" destOrd="0" presId="urn:microsoft.com/office/officeart/2005/8/layout/arrow3"/>
    <dgm:cxn modelId="{13F7835E-34F5-4072-9173-11866D1DBA0A}" type="presParOf" srcId="{EDC225E8-3DA1-46C4-B5B6-74C1F95A5C3E}" destId="{6CB9BD53-3F35-4983-AF58-CC3238433CD5}" srcOrd="0" destOrd="0" presId="urn:microsoft.com/office/officeart/2005/8/layout/arrow3"/>
    <dgm:cxn modelId="{2E6B4C91-3FD0-4BD7-A1C1-B6F67A7724C5}" type="presParOf" srcId="{EDC225E8-3DA1-46C4-B5B6-74C1F95A5C3E}" destId="{D91BD0BF-7AF1-4057-8933-682D1CD2FBB0}" srcOrd="1" destOrd="0" presId="urn:microsoft.com/office/officeart/2005/8/layout/arrow3"/>
    <dgm:cxn modelId="{2286216B-9466-4DA8-BC75-149A4D15660D}" type="presParOf" srcId="{EDC225E8-3DA1-46C4-B5B6-74C1F95A5C3E}" destId="{28E05BAC-5DB0-4263-9F22-701778C7F4CF}" srcOrd="2" destOrd="0" presId="urn:microsoft.com/office/officeart/2005/8/layout/arrow3"/>
    <dgm:cxn modelId="{FBDDC32E-21A5-46E3-AE64-E9DE2A23882F}" type="presParOf" srcId="{EDC225E8-3DA1-46C4-B5B6-74C1F95A5C3E}" destId="{689429B8-77A9-47A6-B06A-2F497CCAE1EB}" srcOrd="3" destOrd="0" presId="urn:microsoft.com/office/officeart/2005/8/layout/arrow3"/>
    <dgm:cxn modelId="{CDB98717-BEE0-4386-9457-DB69953397AD}" type="presParOf" srcId="{EDC225E8-3DA1-46C4-B5B6-74C1F95A5C3E}" destId="{A271555D-543F-4B58-91BC-E94E33D798C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0404A7CF-CC79-4D13-AAB3-072678EEA477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1EEC71A-5610-48C5-B2B7-4EA6003B503D}">
      <dgm:prSet phldrT="[Text]" custT="1"/>
      <dgm:spPr/>
      <dgm:t>
        <a:bodyPr/>
        <a:lstStyle/>
        <a:p>
          <a:r>
            <a:rPr lang="pt-BR" sz="4400" b="1" smtClean="0">
              <a:solidFill>
                <a:schemeClr val="accent1"/>
              </a:solidFill>
            </a:rPr>
            <a:t>A</a:t>
          </a:r>
          <a:r>
            <a:rPr lang="pt-BR" sz="4400" smtClean="0">
              <a:solidFill>
                <a:schemeClr val="accent1"/>
              </a:solidFill>
            </a:rPr>
            <a:t>lcançável</a:t>
          </a:r>
          <a:endParaRPr lang="pt-BR" sz="3700">
            <a:solidFill>
              <a:schemeClr val="accent1"/>
            </a:solidFill>
          </a:endParaRPr>
        </a:p>
      </dgm:t>
    </dgm:pt>
    <dgm:pt modelId="{70C20B15-F5F5-4E58-8499-7F431CC9AE30}" type="parTrans" cxnId="{7F99D6FA-D01F-46D8-9876-5CC3386E9208}">
      <dgm:prSet/>
      <dgm:spPr/>
      <dgm:t>
        <a:bodyPr/>
        <a:lstStyle/>
        <a:p>
          <a:endParaRPr lang="pt-BR"/>
        </a:p>
      </dgm:t>
    </dgm:pt>
    <dgm:pt modelId="{5595D828-782A-4B51-8A0B-738220841C8B}" type="sibTrans" cxnId="{7F99D6FA-D01F-46D8-9876-5CC3386E9208}">
      <dgm:prSet/>
      <dgm:spPr/>
      <dgm:t>
        <a:bodyPr/>
        <a:lstStyle/>
        <a:p>
          <a:endParaRPr lang="pt-BR"/>
        </a:p>
      </dgm:t>
    </dgm:pt>
    <dgm:pt modelId="{3963CC41-53D6-45D6-98F7-7B657C8A4A37}">
      <dgm:prSet phldrT="[Text]" custT="1"/>
      <dgm:spPr/>
      <dgm:t>
        <a:bodyPr/>
        <a:lstStyle/>
        <a:p>
          <a:r>
            <a:rPr lang="pt-BR" sz="4400" b="1" smtClean="0">
              <a:solidFill>
                <a:schemeClr val="accent1"/>
              </a:solidFill>
            </a:rPr>
            <a:t>R</a:t>
          </a:r>
          <a:r>
            <a:rPr lang="pt-BR" sz="4400" smtClean="0">
              <a:solidFill>
                <a:schemeClr val="accent1"/>
              </a:solidFill>
            </a:rPr>
            <a:t>elevante</a:t>
          </a:r>
          <a:endParaRPr lang="pt-BR" sz="3900">
            <a:solidFill>
              <a:schemeClr val="accent1"/>
            </a:solidFill>
          </a:endParaRPr>
        </a:p>
      </dgm:t>
    </dgm:pt>
    <dgm:pt modelId="{1B92BE47-87EA-4D2C-8732-6CB72F6B1E8E}" type="parTrans" cxnId="{B7B3A3E0-03B5-4517-99CF-DFA5506CCFDA}">
      <dgm:prSet/>
      <dgm:spPr/>
      <dgm:t>
        <a:bodyPr/>
        <a:lstStyle/>
        <a:p>
          <a:endParaRPr lang="pt-BR"/>
        </a:p>
      </dgm:t>
    </dgm:pt>
    <dgm:pt modelId="{53E8997A-1E30-43D3-9109-E6EB9E9A9566}" type="sibTrans" cxnId="{B7B3A3E0-03B5-4517-99CF-DFA5506CCFDA}">
      <dgm:prSet/>
      <dgm:spPr/>
      <dgm:t>
        <a:bodyPr/>
        <a:lstStyle/>
        <a:p>
          <a:endParaRPr lang="pt-BR"/>
        </a:p>
      </dgm:t>
    </dgm:pt>
    <dgm:pt modelId="{EDC225E8-3DA1-46C4-B5B6-74C1F95A5C3E}" type="pres">
      <dgm:prSet presAssocID="{0404A7CF-CC79-4D13-AAB3-072678EEA47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CB9BD53-3F35-4983-AF58-CC3238433CD5}" type="pres">
      <dgm:prSet presAssocID="{0404A7CF-CC79-4D13-AAB3-072678EEA477}" presName="divider" presStyleLbl="fgShp" presStyleIdx="0" presStyleCnt="1" custLinFactNeighborX="0" custLinFactNeighborY="-3838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D91BD0BF-7AF1-4057-8933-682D1CD2FBB0}" type="pres">
      <dgm:prSet presAssocID="{51EEC71A-5610-48C5-B2B7-4EA6003B503D}" presName="downArrow" presStyleLbl="node1" presStyleIdx="0" presStyleCnt="2" custScaleX="69418" custScaleY="69418"/>
      <dgm:spPr/>
    </dgm:pt>
    <dgm:pt modelId="{28E05BAC-5DB0-4263-9F22-701778C7F4CF}" type="pres">
      <dgm:prSet presAssocID="{51EEC71A-5610-48C5-B2B7-4EA6003B503D}" presName="downArrowText" presStyleLbl="revTx" presStyleIdx="0" presStyleCnt="2" custScaleX="125126" custScaleY="31422" custLinFactNeighborX="5479" custLinFactNeighborY="1028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89429B8-77A9-47A6-B06A-2F497CCAE1EB}" type="pres">
      <dgm:prSet presAssocID="{3963CC41-53D6-45D6-98F7-7B657C8A4A37}" presName="upArrow" presStyleLbl="node1" presStyleIdx="1" presStyleCnt="2" custScaleX="68313" custScaleY="68313"/>
      <dgm:spPr/>
    </dgm:pt>
    <dgm:pt modelId="{A271555D-543F-4B58-91BC-E94E33D798C9}" type="pres">
      <dgm:prSet presAssocID="{3963CC41-53D6-45D6-98F7-7B657C8A4A37}" presName="upArrowText" presStyleLbl="revTx" presStyleIdx="1" presStyleCnt="2" custScaleX="112374" custScaleY="33302" custLinFactNeighborX="-9872" custLinFactNeighborY="-1028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EE36758-5209-42FD-ACD0-003E81830B18}" type="presOf" srcId="{3963CC41-53D6-45D6-98F7-7B657C8A4A37}" destId="{A271555D-543F-4B58-91BC-E94E33D798C9}" srcOrd="0" destOrd="0" presId="urn:microsoft.com/office/officeart/2005/8/layout/arrow3"/>
    <dgm:cxn modelId="{7F99D6FA-D01F-46D8-9876-5CC3386E9208}" srcId="{0404A7CF-CC79-4D13-AAB3-072678EEA477}" destId="{51EEC71A-5610-48C5-B2B7-4EA6003B503D}" srcOrd="0" destOrd="0" parTransId="{70C20B15-F5F5-4E58-8499-7F431CC9AE30}" sibTransId="{5595D828-782A-4B51-8A0B-738220841C8B}"/>
    <dgm:cxn modelId="{1B6CE5D0-FEEC-48FF-ACF8-E4FC5CBBCB92}" type="presOf" srcId="{0404A7CF-CC79-4D13-AAB3-072678EEA477}" destId="{EDC225E8-3DA1-46C4-B5B6-74C1F95A5C3E}" srcOrd="0" destOrd="0" presId="urn:microsoft.com/office/officeart/2005/8/layout/arrow3"/>
    <dgm:cxn modelId="{B7B3A3E0-03B5-4517-99CF-DFA5506CCFDA}" srcId="{0404A7CF-CC79-4D13-AAB3-072678EEA477}" destId="{3963CC41-53D6-45D6-98F7-7B657C8A4A37}" srcOrd="1" destOrd="0" parTransId="{1B92BE47-87EA-4D2C-8732-6CB72F6B1E8E}" sibTransId="{53E8997A-1E30-43D3-9109-E6EB9E9A9566}"/>
    <dgm:cxn modelId="{30749038-4574-4EED-8E6F-0728382AF984}" type="presOf" srcId="{51EEC71A-5610-48C5-B2B7-4EA6003B503D}" destId="{28E05BAC-5DB0-4263-9F22-701778C7F4CF}" srcOrd="0" destOrd="0" presId="urn:microsoft.com/office/officeart/2005/8/layout/arrow3"/>
    <dgm:cxn modelId="{F4267735-2AF4-4387-91C0-A821D727FC1A}" type="presParOf" srcId="{EDC225E8-3DA1-46C4-B5B6-74C1F95A5C3E}" destId="{6CB9BD53-3F35-4983-AF58-CC3238433CD5}" srcOrd="0" destOrd="0" presId="urn:microsoft.com/office/officeart/2005/8/layout/arrow3"/>
    <dgm:cxn modelId="{76B387A7-424E-4701-974E-0AD606BE0FE5}" type="presParOf" srcId="{EDC225E8-3DA1-46C4-B5B6-74C1F95A5C3E}" destId="{D91BD0BF-7AF1-4057-8933-682D1CD2FBB0}" srcOrd="1" destOrd="0" presId="urn:microsoft.com/office/officeart/2005/8/layout/arrow3"/>
    <dgm:cxn modelId="{3FBAFF1B-DE2F-40F7-A87F-42D6F280195D}" type="presParOf" srcId="{EDC225E8-3DA1-46C4-B5B6-74C1F95A5C3E}" destId="{28E05BAC-5DB0-4263-9F22-701778C7F4CF}" srcOrd="2" destOrd="0" presId="urn:microsoft.com/office/officeart/2005/8/layout/arrow3"/>
    <dgm:cxn modelId="{8693D206-98A7-402F-B9B7-4F6946599E76}" type="presParOf" srcId="{EDC225E8-3DA1-46C4-B5B6-74C1F95A5C3E}" destId="{689429B8-77A9-47A6-B06A-2F497CCAE1EB}" srcOrd="3" destOrd="0" presId="urn:microsoft.com/office/officeart/2005/8/layout/arrow3"/>
    <dgm:cxn modelId="{0EF464DF-93FD-4632-B5A6-0D17B6BD3936}" type="presParOf" srcId="{EDC225E8-3DA1-46C4-B5B6-74C1F95A5C3E}" destId="{A271555D-543F-4B58-91BC-E94E33D798C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9505EF-2BFF-4A4B-86C3-79E295E925BB}">
      <dsp:nvSpPr>
        <dsp:cNvPr id="0" name=""/>
        <dsp:cNvSpPr/>
      </dsp:nvSpPr>
      <dsp:spPr>
        <a:xfrm rot="5400000">
          <a:off x="4862693" y="-1972042"/>
          <a:ext cx="1053904" cy="52669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Diretrizes para a formulação do PAP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Oportunidades de Melhoria</a:t>
          </a:r>
          <a:endParaRPr lang="pt-BR" sz="1700" kern="1200"/>
        </a:p>
      </dsp:txBody>
      <dsp:txXfrm rot="5400000">
        <a:off x="4862693" y="-1972042"/>
        <a:ext cx="1053904" cy="5266944"/>
      </dsp:txXfrm>
    </dsp:sp>
    <dsp:sp modelId="{BBFF954A-BC9D-4EAD-973F-F1A568A0615B}">
      <dsp:nvSpPr>
        <dsp:cNvPr id="0" name=""/>
        <dsp:cNvSpPr/>
      </dsp:nvSpPr>
      <dsp:spPr>
        <a:xfrm>
          <a:off x="206482" y="2738"/>
          <a:ext cx="2549691" cy="13173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smtClean="0"/>
            <a:t>Plano de Ação Participativo para Escolas</a:t>
          </a:r>
          <a:endParaRPr lang="pt-BR" sz="2600" kern="1200"/>
        </a:p>
      </dsp:txBody>
      <dsp:txXfrm>
        <a:off x="206482" y="2738"/>
        <a:ext cx="2549691" cy="1317380"/>
      </dsp:txXfrm>
    </dsp:sp>
    <dsp:sp modelId="{7D1ED0D7-EDF7-4A5E-A8B8-110CC7FFBAE7}">
      <dsp:nvSpPr>
        <dsp:cNvPr id="0" name=""/>
        <dsp:cNvSpPr/>
      </dsp:nvSpPr>
      <dsp:spPr>
        <a:xfrm rot="5400000">
          <a:off x="4862693" y="-588792"/>
          <a:ext cx="1053904" cy="526694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Indique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Progestão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Gestão Escolar de Qualidade</a:t>
          </a:r>
          <a:endParaRPr lang="pt-BR" sz="1700" kern="1200"/>
        </a:p>
      </dsp:txBody>
      <dsp:txXfrm rot="5400000">
        <a:off x="4862693" y="-588792"/>
        <a:ext cx="1053904" cy="5266944"/>
      </dsp:txXfrm>
    </dsp:sp>
    <dsp:sp modelId="{CB4A8C2F-1B9B-4AFA-95E6-4169056AD165}">
      <dsp:nvSpPr>
        <dsp:cNvPr id="0" name=""/>
        <dsp:cNvSpPr/>
      </dsp:nvSpPr>
      <dsp:spPr>
        <a:xfrm>
          <a:off x="206482" y="1385988"/>
          <a:ext cx="2549691" cy="13173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smtClean="0"/>
            <a:t>Gestão Escolar</a:t>
          </a:r>
          <a:endParaRPr lang="pt-BR" sz="2600" kern="1200"/>
        </a:p>
      </dsp:txBody>
      <dsp:txXfrm>
        <a:off x="206482" y="1385988"/>
        <a:ext cx="2549691" cy="1317380"/>
      </dsp:txXfrm>
    </dsp:sp>
    <dsp:sp modelId="{4A4CB665-D559-4BEF-BF80-EB443826B152}">
      <dsp:nvSpPr>
        <dsp:cNvPr id="0" name=""/>
        <dsp:cNvSpPr/>
      </dsp:nvSpPr>
      <dsp:spPr>
        <a:xfrm rot="5400000">
          <a:off x="4862693" y="794456"/>
          <a:ext cx="1053904" cy="52669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Matriz GUT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Métodos de Priorização Participativa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Árvore de Problemas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Quadro Lógico</a:t>
          </a:r>
          <a:endParaRPr lang="pt-BR" sz="1700" kern="1200"/>
        </a:p>
      </dsp:txBody>
      <dsp:txXfrm rot="5400000">
        <a:off x="4862693" y="794456"/>
        <a:ext cx="1053904" cy="5266944"/>
      </dsp:txXfrm>
    </dsp:sp>
    <dsp:sp modelId="{1B87BD7F-6C0E-46FD-8882-DBD8CB5031D9}">
      <dsp:nvSpPr>
        <dsp:cNvPr id="0" name=""/>
        <dsp:cNvSpPr/>
      </dsp:nvSpPr>
      <dsp:spPr>
        <a:xfrm>
          <a:off x="206482" y="2769238"/>
          <a:ext cx="2549691" cy="13173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smtClean="0"/>
            <a:t>Planejamento para Resultados</a:t>
          </a:r>
          <a:endParaRPr lang="pt-BR" sz="2600" kern="1200"/>
        </a:p>
      </dsp:txBody>
      <dsp:txXfrm>
        <a:off x="206482" y="2769238"/>
        <a:ext cx="2549691" cy="1317380"/>
      </dsp:txXfrm>
    </dsp:sp>
    <dsp:sp modelId="{17532BC8-0796-4338-8202-E645E2F6613B}">
      <dsp:nvSpPr>
        <dsp:cNvPr id="0" name=""/>
        <dsp:cNvSpPr/>
      </dsp:nvSpPr>
      <dsp:spPr>
        <a:xfrm rot="5400000">
          <a:off x="4862693" y="2177706"/>
          <a:ext cx="1053904" cy="526694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Semântica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o Indicador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a Meta</a:t>
          </a:r>
          <a:endParaRPr lang="pt-BR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700" kern="1200" smtClean="0"/>
            <a:t>Método SMART</a:t>
          </a:r>
          <a:endParaRPr lang="pt-BR" sz="1700" kern="1200"/>
        </a:p>
      </dsp:txBody>
      <dsp:txXfrm rot="5400000">
        <a:off x="4862693" y="2177706"/>
        <a:ext cx="1053904" cy="5266944"/>
      </dsp:txXfrm>
    </dsp:sp>
    <dsp:sp modelId="{4BE5F5DE-EF45-4E1F-B0F7-2102EDFB89FB}">
      <dsp:nvSpPr>
        <dsp:cNvPr id="0" name=""/>
        <dsp:cNvSpPr/>
      </dsp:nvSpPr>
      <dsp:spPr>
        <a:xfrm>
          <a:off x="206482" y="4152488"/>
          <a:ext cx="2549691" cy="13173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smtClean="0"/>
            <a:t>Plano de Ação Participativo para Escolas</a:t>
          </a:r>
          <a:endParaRPr lang="pt-BR" sz="2600" kern="1200"/>
        </a:p>
      </dsp:txBody>
      <dsp:txXfrm>
        <a:off x="206482" y="4152488"/>
        <a:ext cx="2549691" cy="13173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CBFC32-71BC-4DC6-B7B3-2CEDE1FCFE40}">
      <dsp:nvSpPr>
        <dsp:cNvPr id="0" name=""/>
        <dsp:cNvSpPr/>
      </dsp:nvSpPr>
      <dsp:spPr>
        <a:xfrm>
          <a:off x="96734" y="1008105"/>
          <a:ext cx="3048000" cy="304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82FB4-89F0-4F3C-B171-E8A519378312}">
      <dsp:nvSpPr>
        <dsp:cNvPr id="0" name=""/>
        <dsp:cNvSpPr/>
      </dsp:nvSpPr>
      <dsp:spPr>
        <a:xfrm>
          <a:off x="706328" y="1617717"/>
          <a:ext cx="1828800" cy="18288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7A05C-DD59-40CF-9867-7143E5C359E4}">
      <dsp:nvSpPr>
        <dsp:cNvPr id="0" name=""/>
        <dsp:cNvSpPr/>
      </dsp:nvSpPr>
      <dsp:spPr>
        <a:xfrm>
          <a:off x="1315928" y="2227311"/>
          <a:ext cx="609600" cy="6096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7A1FD-9573-4706-A0B4-B3CD4B6AB8CD}">
      <dsp:nvSpPr>
        <dsp:cNvPr id="0" name=""/>
        <dsp:cNvSpPr/>
      </dsp:nvSpPr>
      <dsp:spPr>
        <a:xfrm>
          <a:off x="3456382" y="0"/>
          <a:ext cx="4233153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34290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Plano de </a:t>
          </a:r>
          <a:r>
            <a:rPr lang="en-US" sz="2700" kern="1200" err="1" smtClean="0"/>
            <a:t>Ação</a:t>
          </a:r>
          <a:r>
            <a:rPr lang="en-US" sz="2700" kern="1200" smtClean="0"/>
            <a:t> </a:t>
          </a:r>
          <a:r>
            <a:rPr lang="en-US" sz="2700" kern="1200" err="1" smtClean="0"/>
            <a:t>Participativo</a:t>
          </a:r>
          <a:endParaRPr lang="en-US" sz="2700" kern="1200"/>
        </a:p>
      </dsp:txBody>
      <dsp:txXfrm>
        <a:off x="3456382" y="0"/>
        <a:ext cx="4233153" cy="889000"/>
      </dsp:txXfrm>
    </dsp:sp>
    <dsp:sp modelId="{4998EB27-0AEE-439C-8818-D55671CA6A00}">
      <dsp:nvSpPr>
        <dsp:cNvPr id="0" name=""/>
        <dsp:cNvSpPr/>
      </dsp:nvSpPr>
      <dsp:spPr>
        <a:xfrm>
          <a:off x="3271726" y="436613"/>
          <a:ext cx="381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305A8C-8B7C-477F-8980-1604D6329052}">
      <dsp:nvSpPr>
        <dsp:cNvPr id="0" name=""/>
        <dsp:cNvSpPr/>
      </dsp:nvSpPr>
      <dsp:spPr>
        <a:xfrm rot="5400000">
          <a:off x="1397964" y="659888"/>
          <a:ext cx="2094991" cy="164947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A49BB-C16E-4DCF-8B22-87C3EA286890}">
      <dsp:nvSpPr>
        <dsp:cNvPr id="0" name=""/>
        <dsp:cNvSpPr/>
      </dsp:nvSpPr>
      <dsp:spPr>
        <a:xfrm>
          <a:off x="3484080" y="856213"/>
          <a:ext cx="2891226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34290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Plano de </a:t>
          </a:r>
          <a:r>
            <a:rPr lang="en-US" sz="2700" kern="1200" err="1" smtClean="0"/>
            <a:t>Gestão</a:t>
          </a:r>
          <a:endParaRPr lang="en-US" sz="2700" kern="1200"/>
        </a:p>
      </dsp:txBody>
      <dsp:txXfrm>
        <a:off x="3484080" y="856213"/>
        <a:ext cx="2891226" cy="889000"/>
      </dsp:txXfrm>
    </dsp:sp>
    <dsp:sp modelId="{EB0CAB2B-D5FA-40E9-B5C1-02D8C9868659}">
      <dsp:nvSpPr>
        <dsp:cNvPr id="0" name=""/>
        <dsp:cNvSpPr/>
      </dsp:nvSpPr>
      <dsp:spPr>
        <a:xfrm>
          <a:off x="3271726" y="1325613"/>
          <a:ext cx="381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CBAF15-C334-438F-8A7B-12D759B30D61}">
      <dsp:nvSpPr>
        <dsp:cNvPr id="0" name=""/>
        <dsp:cNvSpPr/>
      </dsp:nvSpPr>
      <dsp:spPr>
        <a:xfrm rot="5400000">
          <a:off x="1847647" y="1535012"/>
          <a:ext cx="1632508" cy="121259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95FE8-9045-493E-A8D2-FDC60E570469}">
      <dsp:nvSpPr>
        <dsp:cNvPr id="0" name=""/>
        <dsp:cNvSpPr/>
      </dsp:nvSpPr>
      <dsp:spPr>
        <a:xfrm>
          <a:off x="3484080" y="1792312"/>
          <a:ext cx="3179262" cy="88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33020" bIns="3302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err="1" smtClean="0"/>
            <a:t>Proposta</a:t>
          </a:r>
          <a:r>
            <a:rPr lang="en-US" sz="2600" kern="1200" smtClean="0"/>
            <a:t> </a:t>
          </a:r>
          <a:r>
            <a:rPr lang="en-US" sz="2600" kern="1200" err="1" smtClean="0"/>
            <a:t>Pedagógica</a:t>
          </a:r>
          <a:endParaRPr lang="en-US" sz="2600" kern="1200"/>
        </a:p>
      </dsp:txBody>
      <dsp:txXfrm>
        <a:off x="3484080" y="1792312"/>
        <a:ext cx="3179262" cy="889000"/>
      </dsp:txXfrm>
    </dsp:sp>
    <dsp:sp modelId="{5BD5932F-AC44-4931-A70E-900E480ADA74}">
      <dsp:nvSpPr>
        <dsp:cNvPr id="0" name=""/>
        <dsp:cNvSpPr/>
      </dsp:nvSpPr>
      <dsp:spPr>
        <a:xfrm>
          <a:off x="3271726" y="2214613"/>
          <a:ext cx="381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4A340A-56A5-4EF9-83C2-68216CCA2A46}">
      <dsp:nvSpPr>
        <dsp:cNvPr id="0" name=""/>
        <dsp:cNvSpPr/>
      </dsp:nvSpPr>
      <dsp:spPr>
        <a:xfrm rot="5400000">
          <a:off x="2297892" y="2409433"/>
          <a:ext cx="1166368" cy="77571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63AF4B-7ECA-4C46-8F16-B2B0E9FCB602}">
      <dsp:nvSpPr>
        <dsp:cNvPr id="0" name=""/>
        <dsp:cNvSpPr/>
      </dsp:nvSpPr>
      <dsp:spPr>
        <a:xfrm>
          <a:off x="3274395" y="2126536"/>
          <a:ext cx="1516105" cy="15161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Participa-tivo</a:t>
          </a:r>
          <a:endParaRPr lang="en-US" sz="2000" b="1" kern="1200"/>
        </a:p>
      </dsp:txBody>
      <dsp:txXfrm>
        <a:off x="3274395" y="2126536"/>
        <a:ext cx="1516105" cy="1516105"/>
      </dsp:txXfrm>
    </dsp:sp>
    <dsp:sp modelId="{4A2C636B-E226-4937-B92A-8874D675DE8C}">
      <dsp:nvSpPr>
        <dsp:cNvPr id="0" name=""/>
        <dsp:cNvSpPr/>
      </dsp:nvSpPr>
      <dsp:spPr>
        <a:xfrm rot="16200000">
          <a:off x="3871668" y="1574541"/>
          <a:ext cx="321558" cy="515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6200000">
        <a:off x="3871668" y="1574541"/>
        <a:ext cx="321558" cy="515476"/>
      </dsp:txXfrm>
    </dsp:sp>
    <dsp:sp modelId="{F8DB9465-F5A2-40C0-B844-128F75538A7E}">
      <dsp:nvSpPr>
        <dsp:cNvPr id="0" name=""/>
        <dsp:cNvSpPr/>
      </dsp:nvSpPr>
      <dsp:spPr>
        <a:xfrm>
          <a:off x="3274395" y="3715"/>
          <a:ext cx="1516105" cy="151610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 Formu-lação</a:t>
          </a:r>
          <a:endParaRPr lang="en-US" sz="1600" b="1" kern="1200"/>
        </a:p>
      </dsp:txBody>
      <dsp:txXfrm>
        <a:off x="3274395" y="3715"/>
        <a:ext cx="1516105" cy="1516105"/>
      </dsp:txXfrm>
    </dsp:sp>
    <dsp:sp modelId="{91C6109D-378B-41A6-BB10-114564943C50}">
      <dsp:nvSpPr>
        <dsp:cNvPr id="0" name=""/>
        <dsp:cNvSpPr/>
      </dsp:nvSpPr>
      <dsp:spPr>
        <a:xfrm rot="19800000">
          <a:off x="4782995" y="2100696"/>
          <a:ext cx="321558" cy="515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/>
        </a:p>
      </dsp:txBody>
      <dsp:txXfrm rot="19800000">
        <a:off x="4782995" y="2100696"/>
        <a:ext cx="321558" cy="515476"/>
      </dsp:txXfrm>
    </dsp:sp>
    <dsp:sp modelId="{5097FB22-F11C-439B-8C7E-7FA45BC45171}">
      <dsp:nvSpPr>
        <dsp:cNvPr id="0" name=""/>
        <dsp:cNvSpPr/>
      </dsp:nvSpPr>
      <dsp:spPr>
        <a:xfrm>
          <a:off x="5112811" y="1065125"/>
          <a:ext cx="1516105" cy="1516105"/>
        </a:xfrm>
        <a:prstGeom prst="ellipse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O Diagnós-tico</a:t>
          </a:r>
          <a:endParaRPr lang="en-US" sz="1600" b="1" kern="1200"/>
        </a:p>
      </dsp:txBody>
      <dsp:txXfrm>
        <a:off x="5112811" y="1065125"/>
        <a:ext cx="1516105" cy="1516105"/>
      </dsp:txXfrm>
    </dsp:sp>
    <dsp:sp modelId="{CDBDD175-D1CF-4847-87F9-1A51B47890F9}">
      <dsp:nvSpPr>
        <dsp:cNvPr id="0" name=""/>
        <dsp:cNvSpPr/>
      </dsp:nvSpPr>
      <dsp:spPr>
        <a:xfrm rot="1800000">
          <a:off x="4782995" y="3153005"/>
          <a:ext cx="321558" cy="515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/>
        </a:p>
      </dsp:txBody>
      <dsp:txXfrm rot="1800000">
        <a:off x="4782995" y="3153005"/>
        <a:ext cx="321558" cy="515476"/>
      </dsp:txXfrm>
    </dsp:sp>
    <dsp:sp modelId="{6D16C002-9CB7-4195-8C94-1916D861D904}">
      <dsp:nvSpPr>
        <dsp:cNvPr id="0" name=""/>
        <dsp:cNvSpPr/>
      </dsp:nvSpPr>
      <dsp:spPr>
        <a:xfrm>
          <a:off x="5112811" y="3187946"/>
          <a:ext cx="1516105" cy="1516105"/>
        </a:xfrm>
        <a:prstGeom prst="ellipse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O Planeja-mento</a:t>
          </a:r>
          <a:endParaRPr lang="en-US" sz="1600" b="1" kern="1200"/>
        </a:p>
      </dsp:txBody>
      <dsp:txXfrm>
        <a:off x="5112811" y="3187946"/>
        <a:ext cx="1516105" cy="1516105"/>
      </dsp:txXfrm>
    </dsp:sp>
    <dsp:sp modelId="{D57C10D0-3155-4B3A-B65B-DD9B1A5468FD}">
      <dsp:nvSpPr>
        <dsp:cNvPr id="0" name=""/>
        <dsp:cNvSpPr/>
      </dsp:nvSpPr>
      <dsp:spPr>
        <a:xfrm rot="5400000">
          <a:off x="3871668" y="3679160"/>
          <a:ext cx="321558" cy="515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/>
        </a:p>
      </dsp:txBody>
      <dsp:txXfrm rot="5400000">
        <a:off x="3871668" y="3679160"/>
        <a:ext cx="321558" cy="515476"/>
      </dsp:txXfrm>
    </dsp:sp>
    <dsp:sp modelId="{CD2612E9-7BF6-491A-A523-E6A1F85ABA36}">
      <dsp:nvSpPr>
        <dsp:cNvPr id="0" name=""/>
        <dsp:cNvSpPr/>
      </dsp:nvSpPr>
      <dsp:spPr>
        <a:xfrm>
          <a:off x="3274395" y="4249356"/>
          <a:ext cx="1516105" cy="1516105"/>
        </a:xfrm>
        <a:prstGeom prst="ellipse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 Execução</a:t>
          </a:r>
          <a:endParaRPr lang="en-US" sz="1600" b="1" kern="1200"/>
        </a:p>
      </dsp:txBody>
      <dsp:txXfrm>
        <a:off x="3274395" y="4249356"/>
        <a:ext cx="1516105" cy="1516105"/>
      </dsp:txXfrm>
    </dsp:sp>
    <dsp:sp modelId="{49602829-3FCF-4EE3-8339-E6021AF91FD3}">
      <dsp:nvSpPr>
        <dsp:cNvPr id="0" name=""/>
        <dsp:cNvSpPr/>
      </dsp:nvSpPr>
      <dsp:spPr>
        <a:xfrm rot="9000000">
          <a:off x="2960342" y="3153005"/>
          <a:ext cx="321558" cy="515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9000000">
        <a:off x="2960342" y="3153005"/>
        <a:ext cx="321558" cy="515476"/>
      </dsp:txXfrm>
    </dsp:sp>
    <dsp:sp modelId="{D562CBD6-50C0-43D0-AE85-AA20C14CD757}">
      <dsp:nvSpPr>
        <dsp:cNvPr id="0" name=""/>
        <dsp:cNvSpPr/>
      </dsp:nvSpPr>
      <dsp:spPr>
        <a:xfrm>
          <a:off x="1435978" y="3187946"/>
          <a:ext cx="1516105" cy="1516105"/>
        </a:xfrm>
        <a:prstGeom prst="ellipse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O Acompa-nhamento</a:t>
          </a:r>
          <a:endParaRPr lang="en-US" sz="1600" b="1" kern="1200"/>
        </a:p>
      </dsp:txBody>
      <dsp:txXfrm>
        <a:off x="1435978" y="3187946"/>
        <a:ext cx="1516105" cy="1516105"/>
      </dsp:txXfrm>
    </dsp:sp>
    <dsp:sp modelId="{E039BA05-45E0-4E2C-9B9C-0426797B2363}">
      <dsp:nvSpPr>
        <dsp:cNvPr id="0" name=""/>
        <dsp:cNvSpPr/>
      </dsp:nvSpPr>
      <dsp:spPr>
        <a:xfrm rot="12600000">
          <a:off x="2960342" y="2100696"/>
          <a:ext cx="321558" cy="515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/>
        </a:p>
      </dsp:txBody>
      <dsp:txXfrm rot="12600000">
        <a:off x="2960342" y="2100696"/>
        <a:ext cx="321558" cy="515476"/>
      </dsp:txXfrm>
    </dsp:sp>
    <dsp:sp modelId="{A15FE90E-6062-4E59-B960-72EF9FA68A8C}">
      <dsp:nvSpPr>
        <dsp:cNvPr id="0" name=""/>
        <dsp:cNvSpPr/>
      </dsp:nvSpPr>
      <dsp:spPr>
        <a:xfrm>
          <a:off x="1435978" y="1065125"/>
          <a:ext cx="1516105" cy="1516105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A Dimensão</a:t>
          </a:r>
          <a:endParaRPr lang="en-US" sz="1600" b="1" kern="1200"/>
        </a:p>
      </dsp:txBody>
      <dsp:txXfrm>
        <a:off x="1435978" y="1065125"/>
        <a:ext cx="1516105" cy="151610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383C1A-7EAB-432F-97AF-0D28E1D9C374}">
      <dsp:nvSpPr>
        <dsp:cNvPr id="0" name=""/>
        <dsp:cNvSpPr/>
      </dsp:nvSpPr>
      <dsp:spPr>
        <a:xfrm>
          <a:off x="-5114931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08F09-69B5-428F-BBB9-99F89035E36A}">
      <dsp:nvSpPr>
        <dsp:cNvPr id="0" name=""/>
        <dsp:cNvSpPr/>
      </dsp:nvSpPr>
      <dsp:spPr>
        <a:xfrm>
          <a:off x="317496" y="205750"/>
          <a:ext cx="7851682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Ferramental teórico e conceitual</a:t>
          </a:r>
          <a:endParaRPr lang="pt-BR" sz="2100" kern="1200"/>
        </a:p>
      </dsp:txBody>
      <dsp:txXfrm>
        <a:off x="317496" y="205750"/>
        <a:ext cx="7851682" cy="411319"/>
      </dsp:txXfrm>
    </dsp:sp>
    <dsp:sp modelId="{10E8854C-44A0-4B6A-B009-0DD83BACE545}">
      <dsp:nvSpPr>
        <dsp:cNvPr id="0" name=""/>
        <dsp:cNvSpPr/>
      </dsp:nvSpPr>
      <dsp:spPr>
        <a:xfrm>
          <a:off x="60421" y="154335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AF77A1-9F1C-423A-833B-07A0CA7D6EAF}">
      <dsp:nvSpPr>
        <dsp:cNvPr id="0" name=""/>
        <dsp:cNvSpPr/>
      </dsp:nvSpPr>
      <dsp:spPr>
        <a:xfrm>
          <a:off x="689983" y="823091"/>
          <a:ext cx="7479195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Padronização e normatização</a:t>
          </a:r>
          <a:endParaRPr lang="pt-BR" sz="2100" kern="1200"/>
        </a:p>
      </dsp:txBody>
      <dsp:txXfrm>
        <a:off x="689983" y="823091"/>
        <a:ext cx="7479195" cy="411319"/>
      </dsp:txXfrm>
    </dsp:sp>
    <dsp:sp modelId="{A66855E7-81B4-4E80-98A3-88FC6775C948}">
      <dsp:nvSpPr>
        <dsp:cNvPr id="0" name=""/>
        <dsp:cNvSpPr/>
      </dsp:nvSpPr>
      <dsp:spPr>
        <a:xfrm>
          <a:off x="432908" y="771676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C089D-2461-4A61-B39B-412E8CFF2310}">
      <dsp:nvSpPr>
        <dsp:cNvPr id="0" name=""/>
        <dsp:cNvSpPr/>
      </dsp:nvSpPr>
      <dsp:spPr>
        <a:xfrm>
          <a:off x="894103" y="1439980"/>
          <a:ext cx="7275074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Aderência à realidade escolar de SP</a:t>
          </a:r>
          <a:endParaRPr lang="pt-BR" sz="2100" kern="1200"/>
        </a:p>
      </dsp:txBody>
      <dsp:txXfrm>
        <a:off x="894103" y="1439980"/>
        <a:ext cx="7275074" cy="411319"/>
      </dsp:txXfrm>
    </dsp:sp>
    <dsp:sp modelId="{3A2660E2-4EC3-4ED3-AA61-989EC6D9E05E}">
      <dsp:nvSpPr>
        <dsp:cNvPr id="0" name=""/>
        <dsp:cNvSpPr/>
      </dsp:nvSpPr>
      <dsp:spPr>
        <a:xfrm>
          <a:off x="637029" y="1388565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E9CB4B-6F6C-4F60-A718-8838E8F8B3EF}">
      <dsp:nvSpPr>
        <dsp:cNvPr id="0" name=""/>
        <dsp:cNvSpPr/>
      </dsp:nvSpPr>
      <dsp:spPr>
        <a:xfrm>
          <a:off x="959277" y="2057321"/>
          <a:ext cx="7209900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Apoio na elaboração do diagnóstico e do planejamento</a:t>
          </a:r>
          <a:endParaRPr lang="pt-BR" sz="2100" kern="1200"/>
        </a:p>
      </dsp:txBody>
      <dsp:txXfrm>
        <a:off x="959277" y="2057321"/>
        <a:ext cx="7209900" cy="411319"/>
      </dsp:txXfrm>
    </dsp:sp>
    <dsp:sp modelId="{54678139-8438-4E68-8C11-B88425CE6827}">
      <dsp:nvSpPr>
        <dsp:cNvPr id="0" name=""/>
        <dsp:cNvSpPr/>
      </dsp:nvSpPr>
      <dsp:spPr>
        <a:xfrm>
          <a:off x="702203" y="2005906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E05BBC-105C-472D-A52F-7E20380E2477}">
      <dsp:nvSpPr>
        <dsp:cNvPr id="0" name=""/>
        <dsp:cNvSpPr/>
      </dsp:nvSpPr>
      <dsp:spPr>
        <a:xfrm>
          <a:off x="894103" y="2674663"/>
          <a:ext cx="7275074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Acompanhamento e transparência na execução</a:t>
          </a:r>
          <a:endParaRPr lang="pt-BR" sz="2100" kern="1200"/>
        </a:p>
      </dsp:txBody>
      <dsp:txXfrm>
        <a:off x="894103" y="2674663"/>
        <a:ext cx="7275074" cy="411319"/>
      </dsp:txXfrm>
    </dsp:sp>
    <dsp:sp modelId="{B4E48D53-A8B9-433F-B0E9-7E408DF31B2D}">
      <dsp:nvSpPr>
        <dsp:cNvPr id="0" name=""/>
        <dsp:cNvSpPr/>
      </dsp:nvSpPr>
      <dsp:spPr>
        <a:xfrm>
          <a:off x="637029" y="2623248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71E8E-FD02-4791-848B-7AFCE8F4A530}">
      <dsp:nvSpPr>
        <dsp:cNvPr id="0" name=""/>
        <dsp:cNvSpPr/>
      </dsp:nvSpPr>
      <dsp:spPr>
        <a:xfrm>
          <a:off x="689983" y="3291551"/>
          <a:ext cx="7479195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Participação da comunidade escolar em todas as etapas</a:t>
          </a:r>
          <a:endParaRPr lang="pt-BR" sz="2100" kern="1200"/>
        </a:p>
      </dsp:txBody>
      <dsp:txXfrm>
        <a:off x="689983" y="3291551"/>
        <a:ext cx="7479195" cy="411319"/>
      </dsp:txXfrm>
    </dsp:sp>
    <dsp:sp modelId="{9FE5FB35-5FCF-41C0-9303-FC4BF4CE3A80}">
      <dsp:nvSpPr>
        <dsp:cNvPr id="0" name=""/>
        <dsp:cNvSpPr/>
      </dsp:nvSpPr>
      <dsp:spPr>
        <a:xfrm>
          <a:off x="432908" y="3240136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29F3A1-666B-492D-BEA2-25F7F71116E2}">
      <dsp:nvSpPr>
        <dsp:cNvPr id="0" name=""/>
        <dsp:cNvSpPr/>
      </dsp:nvSpPr>
      <dsp:spPr>
        <a:xfrm>
          <a:off x="317496" y="3908893"/>
          <a:ext cx="7851682" cy="4113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Melhoria contínua do instrumento</a:t>
          </a:r>
          <a:endParaRPr lang="pt-BR" sz="2100" kern="1200"/>
        </a:p>
      </dsp:txBody>
      <dsp:txXfrm>
        <a:off x="317496" y="3908893"/>
        <a:ext cx="7851682" cy="411319"/>
      </dsp:txXfrm>
    </dsp:sp>
    <dsp:sp modelId="{04A977F3-27E6-465B-A5AB-B328CF82C520}">
      <dsp:nvSpPr>
        <dsp:cNvPr id="0" name=""/>
        <dsp:cNvSpPr/>
      </dsp:nvSpPr>
      <dsp:spPr>
        <a:xfrm>
          <a:off x="60421" y="3857478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912127" y="231100"/>
          <a:ext cx="4586459" cy="1592816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768043" y="4131368"/>
          <a:ext cx="888848" cy="568863"/>
        </a:xfrm>
        <a:prstGeom prst="downArrow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494577" y="4586459"/>
          <a:ext cx="7435781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Plano de Ação Participativo para Escolas</a:t>
          </a:r>
          <a:br>
            <a:rPr lang="pt-BR" sz="2800" kern="1200" smtClean="0"/>
          </a:br>
          <a:r>
            <a:rPr lang="pt-BR" sz="2800" kern="1200" smtClean="0"/>
            <a:t>(PAP)</a:t>
          </a:r>
          <a:endParaRPr lang="pt-BR" sz="2800" kern="1200"/>
        </a:p>
      </dsp:txBody>
      <dsp:txXfrm>
        <a:off x="494577" y="4586459"/>
        <a:ext cx="7435781" cy="1066618"/>
      </dsp:txXfrm>
    </dsp:sp>
    <dsp:sp modelId="{9BD2C21E-8536-4F57-8326-1D5A7C626F05}">
      <dsp:nvSpPr>
        <dsp:cNvPr id="0" name=""/>
        <dsp:cNvSpPr/>
      </dsp:nvSpPr>
      <dsp:spPr>
        <a:xfrm>
          <a:off x="3579607" y="1946934"/>
          <a:ext cx="1599927" cy="1599927"/>
        </a:xfrm>
        <a:prstGeom prst="ellipse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Planejamento para Resultados</a:t>
          </a:r>
          <a:endParaRPr lang="pt-BR" sz="1400" kern="1200"/>
        </a:p>
      </dsp:txBody>
      <dsp:txXfrm>
        <a:off x="3579607" y="1946934"/>
        <a:ext cx="1599927" cy="1599927"/>
      </dsp:txXfrm>
    </dsp:sp>
    <dsp:sp modelId="{DE7C29B0-C9BC-4CA4-B5A1-71EC0079B460}">
      <dsp:nvSpPr>
        <dsp:cNvPr id="0" name=""/>
        <dsp:cNvSpPr/>
      </dsp:nvSpPr>
      <dsp:spPr>
        <a:xfrm>
          <a:off x="2434770" y="746632"/>
          <a:ext cx="1599927" cy="1599927"/>
        </a:xfrm>
        <a:prstGeom prst="ellipse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Gestão Escolar</a:t>
          </a:r>
          <a:endParaRPr lang="pt-BR" sz="1800" kern="1200"/>
        </a:p>
      </dsp:txBody>
      <dsp:txXfrm>
        <a:off x="2434770" y="746632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4070252" y="359805"/>
          <a:ext cx="1599927" cy="1599927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Realidade Educação SP</a:t>
          </a:r>
        </a:p>
      </dsp:txBody>
      <dsp:txXfrm>
        <a:off x="4070252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723691" y="35553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688133" y="311825"/>
          <a:ext cx="2514710" cy="873325"/>
        </a:xfrm>
        <a:prstGeom prst="ellipse">
          <a:avLst/>
        </a:prstGeom>
        <a:solidFill>
          <a:schemeClr val="accent3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1705714" y="2450303"/>
          <a:ext cx="487347" cy="311902"/>
        </a:xfrm>
        <a:prstGeom prst="downArrow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779755" y="2699825"/>
          <a:ext cx="2339265" cy="58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smtClean="0"/>
            <a:t>Gestão Escolar</a:t>
          </a:r>
          <a:endParaRPr lang="pt-BR" sz="2000" kern="1200"/>
        </a:p>
      </dsp:txBody>
      <dsp:txXfrm>
        <a:off x="779755" y="2699825"/>
        <a:ext cx="2339265" cy="584816"/>
      </dsp:txXfrm>
    </dsp:sp>
    <dsp:sp modelId="{9BD2C21E-8536-4F57-8326-1D5A7C626F05}">
      <dsp:nvSpPr>
        <dsp:cNvPr id="0" name=""/>
        <dsp:cNvSpPr/>
      </dsp:nvSpPr>
      <dsp:spPr>
        <a:xfrm>
          <a:off x="1602396" y="1252599"/>
          <a:ext cx="877224" cy="8772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smtClean="0"/>
            <a:t>Gestão Escolar de Qualidade</a:t>
          </a:r>
          <a:endParaRPr lang="pt-BR" sz="1100" kern="1200"/>
        </a:p>
      </dsp:txBody>
      <dsp:txXfrm>
        <a:off x="1602396" y="1252599"/>
        <a:ext cx="877224" cy="877224"/>
      </dsp:txXfrm>
    </dsp:sp>
    <dsp:sp modelId="{9B47C9D2-24BE-4D31-822B-95E3A808CACB}">
      <dsp:nvSpPr>
        <dsp:cNvPr id="0" name=""/>
        <dsp:cNvSpPr/>
      </dsp:nvSpPr>
      <dsp:spPr>
        <a:xfrm>
          <a:off x="974693" y="594486"/>
          <a:ext cx="877224" cy="8772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smtClean="0"/>
            <a:t>Progestão</a:t>
          </a:r>
          <a:endParaRPr lang="pt-BR" sz="1100" kern="1200"/>
        </a:p>
      </dsp:txBody>
      <dsp:txXfrm>
        <a:off x="974693" y="594486"/>
        <a:ext cx="877224" cy="877224"/>
      </dsp:txXfrm>
    </dsp:sp>
    <dsp:sp modelId="{CC19B922-467B-428E-99DE-8B881C9DB8E1}">
      <dsp:nvSpPr>
        <dsp:cNvPr id="0" name=""/>
        <dsp:cNvSpPr/>
      </dsp:nvSpPr>
      <dsp:spPr>
        <a:xfrm>
          <a:off x="1871412" y="382393"/>
          <a:ext cx="877224" cy="8772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smtClean="0"/>
            <a:t>Indique</a:t>
          </a:r>
          <a:endParaRPr lang="pt-BR" sz="1100" kern="1200"/>
        </a:p>
      </dsp:txBody>
      <dsp:txXfrm>
        <a:off x="1871412" y="382393"/>
        <a:ext cx="877224" cy="877224"/>
      </dsp:txXfrm>
    </dsp:sp>
    <dsp:sp modelId="{3AD00114-2D50-423C-AE79-66DAFF78C264}">
      <dsp:nvSpPr>
        <dsp:cNvPr id="0" name=""/>
        <dsp:cNvSpPr/>
      </dsp:nvSpPr>
      <dsp:spPr>
        <a:xfrm>
          <a:off x="584816" y="204608"/>
          <a:ext cx="2729143" cy="218331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688133" y="311825"/>
          <a:ext cx="2514710" cy="873325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1705714" y="2450303"/>
          <a:ext cx="487347" cy="311902"/>
        </a:xfrm>
        <a:prstGeom prst="downArrow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586403" y="2699825"/>
          <a:ext cx="2725969" cy="584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smtClean="0"/>
            <a:t>Realidade Educação SP</a:t>
          </a:r>
          <a:endParaRPr lang="pt-BR" sz="2000" kern="1200"/>
        </a:p>
      </dsp:txBody>
      <dsp:txXfrm>
        <a:off x="586403" y="2699825"/>
        <a:ext cx="2725969" cy="584816"/>
      </dsp:txXfrm>
    </dsp:sp>
    <dsp:sp modelId="{9BD2C21E-8536-4F57-8326-1D5A7C626F05}">
      <dsp:nvSpPr>
        <dsp:cNvPr id="0" name=""/>
        <dsp:cNvSpPr/>
      </dsp:nvSpPr>
      <dsp:spPr>
        <a:xfrm>
          <a:off x="1602396" y="1252599"/>
          <a:ext cx="877224" cy="8772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smtClean="0"/>
            <a:t>OT Diretores</a:t>
          </a:r>
          <a:endParaRPr lang="pt-BR" sz="1100" kern="1200"/>
        </a:p>
      </dsp:txBody>
      <dsp:txXfrm>
        <a:off x="1602396" y="1252599"/>
        <a:ext cx="877224" cy="877224"/>
      </dsp:txXfrm>
    </dsp:sp>
    <dsp:sp modelId="{DE7C29B0-C9BC-4CA4-B5A1-71EC0079B460}">
      <dsp:nvSpPr>
        <dsp:cNvPr id="0" name=""/>
        <dsp:cNvSpPr/>
      </dsp:nvSpPr>
      <dsp:spPr>
        <a:xfrm>
          <a:off x="974693" y="594486"/>
          <a:ext cx="877224" cy="8772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smtClean="0"/>
            <a:t>Diretrizes ECSP</a:t>
          </a:r>
          <a:endParaRPr lang="pt-BR" sz="1100" kern="1200"/>
        </a:p>
      </dsp:txBody>
      <dsp:txXfrm>
        <a:off x="974693" y="594486"/>
        <a:ext cx="877224" cy="877224"/>
      </dsp:txXfrm>
    </dsp:sp>
    <dsp:sp modelId="{CC19B922-467B-428E-99DE-8B881C9DB8E1}">
      <dsp:nvSpPr>
        <dsp:cNvPr id="0" name=""/>
        <dsp:cNvSpPr/>
      </dsp:nvSpPr>
      <dsp:spPr>
        <a:xfrm>
          <a:off x="1871412" y="382393"/>
          <a:ext cx="877224" cy="8772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kern="1200" smtClean="0"/>
            <a:t>Resolução 70</a:t>
          </a:r>
        </a:p>
      </dsp:txBody>
      <dsp:txXfrm>
        <a:off x="1871412" y="382393"/>
        <a:ext cx="877224" cy="877224"/>
      </dsp:txXfrm>
    </dsp:sp>
    <dsp:sp modelId="{3AD00114-2D50-423C-AE79-66DAFF78C264}">
      <dsp:nvSpPr>
        <dsp:cNvPr id="0" name=""/>
        <dsp:cNvSpPr/>
      </dsp:nvSpPr>
      <dsp:spPr>
        <a:xfrm>
          <a:off x="584816" y="204608"/>
          <a:ext cx="2729143" cy="218331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88337" y="238286"/>
          <a:ext cx="4729071" cy="1642344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701961" y="4259830"/>
          <a:ext cx="916486" cy="586551"/>
        </a:xfrm>
        <a:prstGeom prst="downArrow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24151" y="4729071"/>
          <a:ext cx="8072107" cy="1099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smtClean="0"/>
            <a:t>Realidade da Educação de SP</a:t>
          </a:r>
          <a:endParaRPr lang="pt-BR" sz="3900" kern="1200"/>
        </a:p>
      </dsp:txBody>
      <dsp:txXfrm>
        <a:off x="124151" y="4729071"/>
        <a:ext cx="8072107" cy="1099784"/>
      </dsp:txXfrm>
    </dsp:sp>
    <dsp:sp modelId="{9BD2C21E-8536-4F57-8326-1D5A7C626F05}">
      <dsp:nvSpPr>
        <dsp:cNvPr id="0" name=""/>
        <dsp:cNvSpPr/>
      </dsp:nvSpPr>
      <dsp:spPr>
        <a:xfrm>
          <a:off x="3507666" y="2007472"/>
          <a:ext cx="1649676" cy="16496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Resolução 70</a:t>
          </a:r>
          <a:endParaRPr lang="pt-BR" sz="1900" kern="1200"/>
        </a:p>
      </dsp:txBody>
      <dsp:txXfrm>
        <a:off x="3507666" y="2007472"/>
        <a:ext cx="1649676" cy="1649676"/>
      </dsp:txXfrm>
    </dsp:sp>
    <dsp:sp modelId="{9B47C9D2-24BE-4D31-822B-95E3A808CACB}">
      <dsp:nvSpPr>
        <dsp:cNvPr id="0" name=""/>
        <dsp:cNvSpPr/>
      </dsp:nvSpPr>
      <dsp:spPr>
        <a:xfrm>
          <a:off x="2327231" y="769848"/>
          <a:ext cx="1649676" cy="16496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Diretrizes ECSP</a:t>
          </a:r>
          <a:endParaRPr lang="pt-BR" sz="1900" kern="1200"/>
        </a:p>
      </dsp:txBody>
      <dsp:txXfrm>
        <a:off x="2327231" y="769848"/>
        <a:ext cx="1649676" cy="1649676"/>
      </dsp:txXfrm>
    </dsp:sp>
    <dsp:sp modelId="{CC19B922-467B-428E-99DE-8B881C9DB8E1}">
      <dsp:nvSpPr>
        <dsp:cNvPr id="0" name=""/>
        <dsp:cNvSpPr/>
      </dsp:nvSpPr>
      <dsp:spPr>
        <a:xfrm>
          <a:off x="4013567" y="370993"/>
          <a:ext cx="1649676" cy="16496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Proposta Político-Pedagógica</a:t>
          </a:r>
          <a:endParaRPr lang="pt-BR" sz="1900" kern="1200"/>
        </a:p>
      </dsp:txBody>
      <dsp:txXfrm>
        <a:off x="4013567" y="370993"/>
        <a:ext cx="1649676" cy="1649676"/>
      </dsp:txXfrm>
    </dsp:sp>
    <dsp:sp modelId="{3AD00114-2D50-423C-AE79-66DAFF78C264}">
      <dsp:nvSpPr>
        <dsp:cNvPr id="0" name=""/>
        <dsp:cNvSpPr/>
      </dsp:nvSpPr>
      <dsp:spPr>
        <a:xfrm>
          <a:off x="1594042" y="36659"/>
          <a:ext cx="5132325" cy="410586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88337" y="238286"/>
          <a:ext cx="4729071" cy="1642344"/>
        </a:xfrm>
        <a:prstGeom prst="ellipse">
          <a:avLst/>
        </a:prstGeom>
        <a:solidFill>
          <a:schemeClr val="accent3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701961" y="4259830"/>
          <a:ext cx="916486" cy="586551"/>
        </a:xfrm>
        <a:prstGeom prst="downArrow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960636" y="4729071"/>
          <a:ext cx="4399136" cy="1099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smtClean="0"/>
            <a:t>Gestão Escolar</a:t>
          </a:r>
          <a:endParaRPr lang="pt-BR" sz="3900" kern="1200"/>
        </a:p>
      </dsp:txBody>
      <dsp:txXfrm>
        <a:off x="1960636" y="4729071"/>
        <a:ext cx="4399136" cy="1099784"/>
      </dsp:txXfrm>
    </dsp:sp>
    <dsp:sp modelId="{9BD2C21E-8536-4F57-8326-1D5A7C626F05}">
      <dsp:nvSpPr>
        <dsp:cNvPr id="0" name=""/>
        <dsp:cNvSpPr/>
      </dsp:nvSpPr>
      <dsp:spPr>
        <a:xfrm>
          <a:off x="3507666" y="2007472"/>
          <a:ext cx="1649676" cy="16496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Gestão Escolar de Qualidade</a:t>
          </a:r>
          <a:endParaRPr lang="pt-BR" sz="2100" kern="1200"/>
        </a:p>
      </dsp:txBody>
      <dsp:txXfrm>
        <a:off x="3507666" y="2007472"/>
        <a:ext cx="1649676" cy="1649676"/>
      </dsp:txXfrm>
    </dsp:sp>
    <dsp:sp modelId="{9B47C9D2-24BE-4D31-822B-95E3A808CACB}">
      <dsp:nvSpPr>
        <dsp:cNvPr id="0" name=""/>
        <dsp:cNvSpPr/>
      </dsp:nvSpPr>
      <dsp:spPr>
        <a:xfrm>
          <a:off x="2327231" y="769848"/>
          <a:ext cx="1649676" cy="16496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Progestão</a:t>
          </a:r>
          <a:endParaRPr lang="pt-BR" sz="2100" kern="1200"/>
        </a:p>
      </dsp:txBody>
      <dsp:txXfrm>
        <a:off x="2327231" y="769848"/>
        <a:ext cx="1649676" cy="1649676"/>
      </dsp:txXfrm>
    </dsp:sp>
    <dsp:sp modelId="{CC19B922-467B-428E-99DE-8B881C9DB8E1}">
      <dsp:nvSpPr>
        <dsp:cNvPr id="0" name=""/>
        <dsp:cNvSpPr/>
      </dsp:nvSpPr>
      <dsp:spPr>
        <a:xfrm>
          <a:off x="4013567" y="370993"/>
          <a:ext cx="1649676" cy="16496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Indique</a:t>
          </a:r>
          <a:endParaRPr lang="pt-BR" sz="2100" kern="1200"/>
        </a:p>
      </dsp:txBody>
      <dsp:txXfrm>
        <a:off x="4013567" y="370993"/>
        <a:ext cx="1649676" cy="1649676"/>
      </dsp:txXfrm>
    </dsp:sp>
    <dsp:sp modelId="{3AD00114-2D50-423C-AE79-66DAFF78C264}">
      <dsp:nvSpPr>
        <dsp:cNvPr id="0" name=""/>
        <dsp:cNvSpPr/>
      </dsp:nvSpPr>
      <dsp:spPr>
        <a:xfrm>
          <a:off x="1594042" y="36659"/>
          <a:ext cx="5132325" cy="410586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C86897-37AA-4D7E-9CEC-58D5F7C9FFA4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C2DF8-BC74-49C7-8DF1-930D80B29BF2}">
      <dsp:nvSpPr>
        <dsp:cNvPr id="0" name=""/>
        <dsp:cNvSpPr/>
      </dsp:nvSpPr>
      <dsp:spPr>
        <a:xfrm>
          <a:off x="456351" y="303806"/>
          <a:ext cx="4780759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Perguntas e respostas</a:t>
          </a:r>
          <a:endParaRPr lang="en-US" sz="2000" kern="1200"/>
        </a:p>
      </dsp:txBody>
      <dsp:txXfrm>
        <a:off x="456351" y="303806"/>
        <a:ext cx="4780759" cy="625205"/>
      </dsp:txXfrm>
    </dsp:sp>
    <dsp:sp modelId="{4C3DAE7D-01F8-45BE-934D-CE7FF86B78E9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1E06D-594D-4C60-96FC-60D9C9B83873}">
      <dsp:nvSpPr>
        <dsp:cNvPr id="0" name=""/>
        <dsp:cNvSpPr/>
      </dsp:nvSpPr>
      <dsp:spPr>
        <a:xfrm>
          <a:off x="818573" y="1250411"/>
          <a:ext cx="4422315" cy="625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Sinalização por cores</a:t>
          </a:r>
          <a:endParaRPr lang="en-US" sz="2000" kern="1200"/>
        </a:p>
      </dsp:txBody>
      <dsp:txXfrm>
        <a:off x="818573" y="1250411"/>
        <a:ext cx="4422315" cy="625205"/>
      </dsp:txXfrm>
    </dsp:sp>
    <dsp:sp modelId="{8343208A-4954-46EC-AF5D-98C51D6D1C34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9BC91-078E-4F54-99D7-5FA5245948B4}">
      <dsp:nvSpPr>
        <dsp:cNvPr id="0" name=""/>
        <dsp:cNvSpPr/>
      </dsp:nvSpPr>
      <dsp:spPr>
        <a:xfrm>
          <a:off x="818573" y="2188382"/>
          <a:ext cx="4422315" cy="6252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Participação da Comunidade Escolar</a:t>
          </a:r>
          <a:endParaRPr lang="en-US" sz="2000" kern="1200"/>
        </a:p>
      </dsp:txBody>
      <dsp:txXfrm>
        <a:off x="818573" y="2188382"/>
        <a:ext cx="4422315" cy="625205"/>
      </dsp:txXfrm>
    </dsp:sp>
    <dsp:sp modelId="{FE5C940A-ECB7-4B07-8BBB-F7D60ECEAA54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381D0-C3D7-4DFF-9C33-0004CC508DCA}">
      <dsp:nvSpPr>
        <dsp:cNvPr id="0" name=""/>
        <dsp:cNvSpPr/>
      </dsp:nvSpPr>
      <dsp:spPr>
        <a:xfrm>
          <a:off x="460128" y="3126353"/>
          <a:ext cx="4780759" cy="6252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Organização em dimensões</a:t>
          </a:r>
          <a:endParaRPr lang="en-US" sz="2000" kern="1200"/>
        </a:p>
      </dsp:txBody>
      <dsp:txXfrm>
        <a:off x="460128" y="3126353"/>
        <a:ext cx="4780759" cy="625205"/>
      </dsp:txXfrm>
    </dsp:sp>
    <dsp:sp modelId="{9365B6DD-7FDD-4693-B5B2-485AB98C8E00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C86897-37AA-4D7E-9CEC-58D5F7C9FFA4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C2DF8-BC74-49C7-8DF1-930D80B29BF2}">
      <dsp:nvSpPr>
        <dsp:cNvPr id="0" name=""/>
        <dsp:cNvSpPr/>
      </dsp:nvSpPr>
      <dsp:spPr>
        <a:xfrm>
          <a:off x="456351" y="303806"/>
          <a:ext cx="4780759" cy="6252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EaD para capacitar gestores escolares</a:t>
          </a:r>
          <a:endParaRPr lang="en-US" sz="2100" kern="1200"/>
        </a:p>
      </dsp:txBody>
      <dsp:txXfrm>
        <a:off x="456351" y="303806"/>
        <a:ext cx="4780759" cy="625205"/>
      </dsp:txXfrm>
    </dsp:sp>
    <dsp:sp modelId="{4C3DAE7D-01F8-45BE-934D-CE7FF86B78E9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1E06D-594D-4C60-96FC-60D9C9B83873}">
      <dsp:nvSpPr>
        <dsp:cNvPr id="0" name=""/>
        <dsp:cNvSpPr/>
      </dsp:nvSpPr>
      <dsp:spPr>
        <a:xfrm>
          <a:off x="818573" y="1250411"/>
          <a:ext cx="4422315" cy="625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Materiais autoinstrucionais</a:t>
          </a:r>
          <a:endParaRPr lang="en-US" sz="2100" kern="1200"/>
        </a:p>
      </dsp:txBody>
      <dsp:txXfrm>
        <a:off x="818573" y="1250411"/>
        <a:ext cx="4422315" cy="625205"/>
      </dsp:txXfrm>
    </dsp:sp>
    <dsp:sp modelId="{8343208A-4954-46EC-AF5D-98C51D6D1C34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9BC91-078E-4F54-99D7-5FA5245948B4}">
      <dsp:nvSpPr>
        <dsp:cNvPr id="0" name=""/>
        <dsp:cNvSpPr/>
      </dsp:nvSpPr>
      <dsp:spPr>
        <a:xfrm>
          <a:off x="818573" y="2188382"/>
          <a:ext cx="4422315" cy="6252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Sistema de apoio à aprendizagem</a:t>
          </a:r>
          <a:endParaRPr lang="en-US" sz="2100" kern="1200"/>
        </a:p>
      </dsp:txBody>
      <dsp:txXfrm>
        <a:off x="818573" y="2188382"/>
        <a:ext cx="4422315" cy="625205"/>
      </dsp:txXfrm>
    </dsp:sp>
    <dsp:sp modelId="{FE5C940A-ECB7-4B07-8BBB-F7D60ECEAA54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381D0-C3D7-4DFF-9C33-0004CC508DCA}">
      <dsp:nvSpPr>
        <dsp:cNvPr id="0" name=""/>
        <dsp:cNvSpPr/>
      </dsp:nvSpPr>
      <dsp:spPr>
        <a:xfrm>
          <a:off x="460128" y="3126353"/>
          <a:ext cx="4780759" cy="6252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Sistema de avaliação</a:t>
          </a:r>
          <a:endParaRPr lang="en-US" sz="2100" kern="1200"/>
        </a:p>
      </dsp:txBody>
      <dsp:txXfrm>
        <a:off x="460128" y="3126353"/>
        <a:ext cx="4780759" cy="625205"/>
      </dsp:txXfrm>
    </dsp:sp>
    <dsp:sp modelId="{9365B6DD-7FDD-4693-B5B2-485AB98C8E00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863CFA-D33A-453E-A06D-42823AD8A000}">
      <dsp:nvSpPr>
        <dsp:cNvPr id="0" name=""/>
        <dsp:cNvSpPr/>
      </dsp:nvSpPr>
      <dsp:spPr>
        <a:xfrm>
          <a:off x="0" y="1206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1. Como articular a </a:t>
          </a:r>
          <a:r>
            <a:rPr lang="pt-BR" sz="1800" b="1" kern="1200" smtClean="0"/>
            <a:t>função social da escola com as especificidades e as demandas da comunidade</a:t>
          </a:r>
          <a:r>
            <a:rPr lang="pt-BR" sz="1800" kern="1200" smtClean="0"/>
            <a:t>?</a:t>
          </a:r>
          <a:endParaRPr lang="en-US" sz="1800" kern="1200"/>
        </a:p>
      </dsp:txBody>
      <dsp:txXfrm>
        <a:off x="0" y="1206"/>
        <a:ext cx="8196263" cy="544335"/>
      </dsp:txXfrm>
    </dsp:sp>
    <dsp:sp modelId="{9699855D-D06A-4662-9DAE-F5034059049C}">
      <dsp:nvSpPr>
        <dsp:cNvPr id="0" name=""/>
        <dsp:cNvSpPr/>
      </dsp:nvSpPr>
      <dsp:spPr>
        <a:xfrm>
          <a:off x="0" y="556525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2. Como promover, articular e envolver a ação das </a:t>
          </a:r>
          <a:r>
            <a:rPr lang="pt-BR" sz="1800" b="1" kern="1200" smtClean="0"/>
            <a:t>pessoas no processo de gestão escolar</a:t>
          </a:r>
          <a:r>
            <a:rPr lang="pt-BR" sz="1800" kern="1200" smtClean="0"/>
            <a:t>?</a:t>
          </a:r>
          <a:endParaRPr lang="en-US" sz="1800" kern="1200"/>
        </a:p>
      </dsp:txBody>
      <dsp:txXfrm>
        <a:off x="0" y="556525"/>
        <a:ext cx="8196263" cy="544335"/>
      </dsp:txXfrm>
    </dsp:sp>
    <dsp:sp modelId="{7100C1A5-AD9B-4000-8B30-E2E5ABE7794D}">
      <dsp:nvSpPr>
        <dsp:cNvPr id="0" name=""/>
        <dsp:cNvSpPr/>
      </dsp:nvSpPr>
      <dsp:spPr>
        <a:xfrm>
          <a:off x="0" y="1111843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3. Como promover a </a:t>
          </a:r>
          <a:r>
            <a:rPr lang="pt-BR" sz="1800" b="1" kern="1200" smtClean="0"/>
            <a:t>construção coletiva do projeto pedagógico </a:t>
          </a:r>
          <a:r>
            <a:rPr lang="pt-BR" sz="1800" b="0" kern="1200" smtClean="0"/>
            <a:t>da escola</a:t>
          </a:r>
          <a:r>
            <a:rPr lang="pt-BR" sz="1800" kern="1200" smtClean="0"/>
            <a:t>?</a:t>
          </a:r>
          <a:endParaRPr lang="en-US" sz="1800" kern="1200"/>
        </a:p>
      </dsp:txBody>
      <dsp:txXfrm>
        <a:off x="0" y="1111843"/>
        <a:ext cx="8196263" cy="544335"/>
      </dsp:txXfrm>
    </dsp:sp>
    <dsp:sp modelId="{A15F6AC3-788D-4C3C-82D7-A4EA21D210E7}">
      <dsp:nvSpPr>
        <dsp:cNvPr id="0" name=""/>
        <dsp:cNvSpPr/>
      </dsp:nvSpPr>
      <dsp:spPr>
        <a:xfrm>
          <a:off x="0" y="1667161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4. Como promover o sucesso da </a:t>
          </a:r>
          <a:r>
            <a:rPr lang="pt-BR" sz="1800" b="1" kern="1200" smtClean="0"/>
            <a:t>aprendizagem</a:t>
          </a:r>
          <a:r>
            <a:rPr lang="pt-BR" sz="1800" kern="1200" smtClean="0"/>
            <a:t> do aluno e sua </a:t>
          </a:r>
          <a:r>
            <a:rPr lang="pt-BR" sz="1800" b="1" kern="1200" smtClean="0"/>
            <a:t>permanência</a:t>
          </a:r>
          <a:r>
            <a:rPr lang="pt-BR" sz="1800" kern="1200" smtClean="0"/>
            <a:t> na escola?</a:t>
          </a:r>
          <a:endParaRPr lang="en-US" sz="1800" kern="1200"/>
        </a:p>
      </dsp:txBody>
      <dsp:txXfrm>
        <a:off x="0" y="1667161"/>
        <a:ext cx="8196263" cy="544335"/>
      </dsp:txXfrm>
    </dsp:sp>
    <dsp:sp modelId="{184860A4-A6B9-47CA-B823-3416038F7C9F}">
      <dsp:nvSpPr>
        <dsp:cNvPr id="0" name=""/>
        <dsp:cNvSpPr/>
      </dsp:nvSpPr>
      <dsp:spPr>
        <a:xfrm>
          <a:off x="0" y="2222480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5. Como construir e desenvolver os princípios de </a:t>
          </a:r>
          <a:r>
            <a:rPr lang="pt-BR" sz="1800" b="1" kern="1200" smtClean="0"/>
            <a:t>convivência democrática </a:t>
          </a:r>
          <a:r>
            <a:rPr lang="pt-BR" sz="1800" kern="1200" smtClean="0"/>
            <a:t>na escola?</a:t>
          </a:r>
          <a:endParaRPr lang="en-US" sz="1800" kern="1200"/>
        </a:p>
      </dsp:txBody>
      <dsp:txXfrm>
        <a:off x="0" y="2222480"/>
        <a:ext cx="8196263" cy="544335"/>
      </dsp:txXfrm>
    </dsp:sp>
    <dsp:sp modelId="{042E200B-9A92-4796-8E98-6E2B88A855B5}">
      <dsp:nvSpPr>
        <dsp:cNvPr id="0" name=""/>
        <dsp:cNvSpPr/>
      </dsp:nvSpPr>
      <dsp:spPr>
        <a:xfrm>
          <a:off x="0" y="2777798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6. Como gerenciar os </a:t>
          </a:r>
          <a:r>
            <a:rPr lang="pt-BR" sz="1800" b="1" kern="1200" smtClean="0"/>
            <a:t>recursos financeiros</a:t>
          </a:r>
          <a:r>
            <a:rPr lang="pt-BR" sz="1800" kern="1200" smtClean="0"/>
            <a:t>?</a:t>
          </a:r>
          <a:endParaRPr lang="en-US" sz="1800" kern="1200"/>
        </a:p>
      </dsp:txBody>
      <dsp:txXfrm>
        <a:off x="0" y="2777798"/>
        <a:ext cx="8196263" cy="544335"/>
      </dsp:txXfrm>
    </dsp:sp>
    <dsp:sp modelId="{638D561D-AB42-4BC2-8BF8-548D068ACED4}">
      <dsp:nvSpPr>
        <dsp:cNvPr id="0" name=""/>
        <dsp:cNvSpPr/>
      </dsp:nvSpPr>
      <dsp:spPr>
        <a:xfrm>
          <a:off x="0" y="3333117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7. Como gerenciar o </a:t>
          </a:r>
          <a:r>
            <a:rPr lang="pt-BR" sz="1800" b="1" kern="1200" smtClean="0"/>
            <a:t>espaço físico </a:t>
          </a:r>
          <a:r>
            <a:rPr lang="pt-BR" sz="1800" kern="1200" smtClean="0"/>
            <a:t>e o </a:t>
          </a:r>
          <a:r>
            <a:rPr lang="pt-BR" sz="1800" b="1" kern="1200" smtClean="0"/>
            <a:t>patrimônio</a:t>
          </a:r>
          <a:r>
            <a:rPr lang="pt-BR" sz="1800" kern="1200" smtClean="0"/>
            <a:t> da escola?</a:t>
          </a:r>
          <a:endParaRPr lang="en-US" sz="1800" kern="1200"/>
        </a:p>
      </dsp:txBody>
      <dsp:txXfrm>
        <a:off x="0" y="3333117"/>
        <a:ext cx="8196263" cy="544335"/>
      </dsp:txXfrm>
    </dsp:sp>
    <dsp:sp modelId="{85F3827E-A690-45C3-A638-C3D86BB204E6}">
      <dsp:nvSpPr>
        <dsp:cNvPr id="0" name=""/>
        <dsp:cNvSpPr/>
      </dsp:nvSpPr>
      <dsp:spPr>
        <a:xfrm>
          <a:off x="0" y="3888435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8. Como desenvolver a </a:t>
          </a:r>
          <a:r>
            <a:rPr lang="pt-BR" sz="1800" b="1" kern="1200" smtClean="0"/>
            <a:t>gestão dos servidores </a:t>
          </a:r>
          <a:r>
            <a:rPr lang="pt-BR" sz="1800" kern="1200" smtClean="0"/>
            <a:t>na escola?</a:t>
          </a:r>
          <a:endParaRPr lang="en-US" sz="1800" kern="1200"/>
        </a:p>
      </dsp:txBody>
      <dsp:txXfrm>
        <a:off x="0" y="3888435"/>
        <a:ext cx="8196263" cy="544335"/>
      </dsp:txXfrm>
    </dsp:sp>
    <dsp:sp modelId="{DFC37AFC-B720-4EF5-8AEB-E18811F3270C}">
      <dsp:nvSpPr>
        <dsp:cNvPr id="0" name=""/>
        <dsp:cNvSpPr/>
      </dsp:nvSpPr>
      <dsp:spPr>
        <a:xfrm>
          <a:off x="0" y="4443754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9. Como desenvolver a </a:t>
          </a:r>
          <a:r>
            <a:rPr lang="pt-BR" sz="1800" b="1" kern="1200" smtClean="0"/>
            <a:t>avaliação institucional </a:t>
          </a:r>
          <a:r>
            <a:rPr lang="pt-BR" sz="1800" kern="1200" smtClean="0"/>
            <a:t>da escola?</a:t>
          </a:r>
          <a:endParaRPr lang="en-US" sz="1800" kern="1200"/>
        </a:p>
      </dsp:txBody>
      <dsp:txXfrm>
        <a:off x="0" y="4443754"/>
        <a:ext cx="8196263" cy="544335"/>
      </dsp:txXfrm>
    </dsp:sp>
    <dsp:sp modelId="{088C0466-8B7A-4061-A148-90720F1FEE7A}">
      <dsp:nvSpPr>
        <dsp:cNvPr id="0" name=""/>
        <dsp:cNvSpPr/>
      </dsp:nvSpPr>
      <dsp:spPr>
        <a:xfrm>
          <a:off x="0" y="4999072"/>
          <a:ext cx="8196263" cy="5443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10. Como articular a </a:t>
          </a:r>
          <a:r>
            <a:rPr lang="pt-BR" sz="1800" b="1" kern="1200" smtClean="0"/>
            <a:t>gestão pedagógica </a:t>
          </a:r>
          <a:r>
            <a:rPr lang="pt-BR" sz="1800" kern="1200" smtClean="0"/>
            <a:t>da escola com as </a:t>
          </a:r>
          <a:r>
            <a:rPr lang="pt-BR" sz="1800" b="1" kern="1200" smtClean="0"/>
            <a:t>políticas públicas da educação</a:t>
          </a:r>
          <a:r>
            <a:rPr lang="pt-BR" sz="1800" kern="1200" smtClean="0"/>
            <a:t> para a </a:t>
          </a:r>
          <a:r>
            <a:rPr lang="pt-BR" sz="1800" b="1" kern="1200" smtClean="0"/>
            <a:t>melhoria do desempenho escolar</a:t>
          </a:r>
          <a:r>
            <a:rPr lang="pt-BR" sz="1800" kern="1200" smtClean="0"/>
            <a:t>?</a:t>
          </a:r>
          <a:endParaRPr lang="en-US" sz="1800" kern="1200"/>
        </a:p>
      </dsp:txBody>
      <dsp:txXfrm>
        <a:off x="0" y="4999072"/>
        <a:ext cx="8196263" cy="54433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C86897-37AA-4D7E-9CEC-58D5F7C9FFA4}">
      <dsp:nvSpPr>
        <dsp:cNvPr id="0" name=""/>
        <dsp:cNvSpPr/>
      </dsp:nvSpPr>
      <dsp:spPr>
        <a:xfrm>
          <a:off x="-6758288" y="-1033386"/>
          <a:ext cx="8043436" cy="8043436"/>
        </a:xfrm>
        <a:prstGeom prst="blockArc">
          <a:avLst>
            <a:gd name="adj1" fmla="val 18900000"/>
            <a:gd name="adj2" fmla="val 2700000"/>
            <a:gd name="adj3" fmla="val 269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C2DF8-BC74-49C7-8DF1-930D80B29BF2}">
      <dsp:nvSpPr>
        <dsp:cNvPr id="0" name=""/>
        <dsp:cNvSpPr/>
      </dsp:nvSpPr>
      <dsp:spPr>
        <a:xfrm>
          <a:off x="557606" y="363101"/>
          <a:ext cx="4649399" cy="7473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87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Gestão</a:t>
          </a:r>
          <a:r>
            <a:rPr lang="en-US" sz="1500" kern="1200" smtClean="0"/>
            <a:t>: responde às </a:t>
          </a:r>
          <a:r>
            <a:rPr lang="pt-BR" sz="1500" kern="1200" smtClean="0"/>
            <a:t>necessidades e expectativas da comunidade escolar</a:t>
          </a:r>
          <a:endParaRPr lang="en-US" sz="1500" kern="1200"/>
        </a:p>
      </dsp:txBody>
      <dsp:txXfrm>
        <a:off x="557606" y="363101"/>
        <a:ext cx="4649399" cy="747322"/>
      </dsp:txXfrm>
    </dsp:sp>
    <dsp:sp modelId="{4C3DAE7D-01F8-45BE-934D-CE7FF86B78E9}">
      <dsp:nvSpPr>
        <dsp:cNvPr id="0" name=""/>
        <dsp:cNvSpPr/>
      </dsp:nvSpPr>
      <dsp:spPr>
        <a:xfrm>
          <a:off x="94203" y="280006"/>
          <a:ext cx="934152" cy="9341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1E06D-594D-4C60-96FC-60D9C9B83873}">
      <dsp:nvSpPr>
        <dsp:cNvPr id="0" name=""/>
        <dsp:cNvSpPr/>
      </dsp:nvSpPr>
      <dsp:spPr>
        <a:xfrm>
          <a:off x="1096789" y="1494046"/>
          <a:ext cx="4113890" cy="74732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87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Liderança</a:t>
          </a:r>
          <a:r>
            <a:rPr lang="en-US" sz="1500" kern="1200" smtClean="0"/>
            <a:t>: agrega valor nos processos escolares e busca resultados desejados</a:t>
          </a:r>
          <a:endParaRPr lang="en-US" sz="1500" kern="1200"/>
        </a:p>
      </dsp:txBody>
      <dsp:txXfrm>
        <a:off x="1096789" y="1494046"/>
        <a:ext cx="4113890" cy="747322"/>
      </dsp:txXfrm>
    </dsp:sp>
    <dsp:sp modelId="{8343208A-4954-46EC-AF5D-98C51D6D1C34}">
      <dsp:nvSpPr>
        <dsp:cNvPr id="0" name=""/>
        <dsp:cNvSpPr/>
      </dsp:nvSpPr>
      <dsp:spPr>
        <a:xfrm>
          <a:off x="629712" y="1400631"/>
          <a:ext cx="934152" cy="9341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9BC91-078E-4F54-99D7-5FA5245948B4}">
      <dsp:nvSpPr>
        <dsp:cNvPr id="0" name=""/>
        <dsp:cNvSpPr/>
      </dsp:nvSpPr>
      <dsp:spPr>
        <a:xfrm>
          <a:off x="1261147" y="2614670"/>
          <a:ext cx="3949532" cy="74732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87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Comunidade</a:t>
          </a:r>
          <a:r>
            <a:rPr lang="en-US" sz="1500" kern="1200" smtClean="0"/>
            <a:t>: contribui ativamente para atingir resultados desejados e é publicamente reconhecida por isso</a:t>
          </a:r>
          <a:endParaRPr lang="en-US" sz="1500" kern="1200"/>
        </a:p>
      </dsp:txBody>
      <dsp:txXfrm>
        <a:off x="1261147" y="2614670"/>
        <a:ext cx="3949532" cy="747322"/>
      </dsp:txXfrm>
    </dsp:sp>
    <dsp:sp modelId="{FE5C940A-ECB7-4B07-8BBB-F7D60ECEAA54}">
      <dsp:nvSpPr>
        <dsp:cNvPr id="0" name=""/>
        <dsp:cNvSpPr/>
      </dsp:nvSpPr>
      <dsp:spPr>
        <a:xfrm>
          <a:off x="794071" y="2521255"/>
          <a:ext cx="934152" cy="9341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381D0-C3D7-4DFF-9C33-0004CC508DCA}">
      <dsp:nvSpPr>
        <dsp:cNvPr id="0" name=""/>
        <dsp:cNvSpPr/>
      </dsp:nvSpPr>
      <dsp:spPr>
        <a:xfrm>
          <a:off x="1096789" y="3735295"/>
          <a:ext cx="4113890" cy="7473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87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Processos de gestão</a:t>
          </a:r>
          <a:r>
            <a:rPr lang="en-US" sz="1500" kern="1200" smtClean="0"/>
            <a:t>: foco na aprendizagem organizacional e baseados em padrões de desempenho e de efetividade</a:t>
          </a:r>
        </a:p>
      </dsp:txBody>
      <dsp:txXfrm>
        <a:off x="1096789" y="3735295"/>
        <a:ext cx="4113890" cy="747322"/>
      </dsp:txXfrm>
    </dsp:sp>
    <dsp:sp modelId="{9365B6DD-7FDD-4693-B5B2-485AB98C8E00}">
      <dsp:nvSpPr>
        <dsp:cNvPr id="0" name=""/>
        <dsp:cNvSpPr/>
      </dsp:nvSpPr>
      <dsp:spPr>
        <a:xfrm>
          <a:off x="629712" y="3641880"/>
          <a:ext cx="934152" cy="9341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E9EC8-CEED-46FA-A82B-ED49FC73EC11}">
      <dsp:nvSpPr>
        <dsp:cNvPr id="0" name=""/>
        <dsp:cNvSpPr/>
      </dsp:nvSpPr>
      <dsp:spPr>
        <a:xfrm>
          <a:off x="561279" y="4855919"/>
          <a:ext cx="4649399" cy="74732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187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Resultados</a:t>
          </a:r>
          <a:r>
            <a:rPr lang="en-US" sz="1500" kern="1200" smtClean="0"/>
            <a:t>: conhecidos, analisados e informados publicamente (transparência e comprometimento público)</a:t>
          </a:r>
        </a:p>
      </dsp:txBody>
      <dsp:txXfrm>
        <a:off x="561279" y="4855919"/>
        <a:ext cx="4649399" cy="747322"/>
      </dsp:txXfrm>
    </dsp:sp>
    <dsp:sp modelId="{CD7F80BA-DF0A-4C41-9613-E08A57C6A33C}">
      <dsp:nvSpPr>
        <dsp:cNvPr id="0" name=""/>
        <dsp:cNvSpPr/>
      </dsp:nvSpPr>
      <dsp:spPr>
        <a:xfrm>
          <a:off x="94203" y="4762504"/>
          <a:ext cx="934152" cy="9341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912127" y="231100"/>
          <a:ext cx="4586459" cy="1592816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768043" y="4131368"/>
          <a:ext cx="888848" cy="568863"/>
        </a:xfrm>
        <a:prstGeom prst="downArrow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494577" y="4586459"/>
          <a:ext cx="7435781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Plano de Ação Participativo para Escolas</a:t>
          </a:r>
          <a:br>
            <a:rPr lang="pt-BR" sz="2800" kern="1200" smtClean="0"/>
          </a:br>
          <a:r>
            <a:rPr lang="pt-BR" sz="2800" kern="1200" smtClean="0"/>
            <a:t>(PAP)</a:t>
          </a:r>
          <a:endParaRPr lang="pt-BR" sz="2800" kern="1200"/>
        </a:p>
      </dsp:txBody>
      <dsp:txXfrm>
        <a:off x="494577" y="4586459"/>
        <a:ext cx="7435781" cy="1066618"/>
      </dsp:txXfrm>
    </dsp:sp>
    <dsp:sp modelId="{9BD2C21E-8536-4F57-8326-1D5A7C626F05}">
      <dsp:nvSpPr>
        <dsp:cNvPr id="0" name=""/>
        <dsp:cNvSpPr/>
      </dsp:nvSpPr>
      <dsp:spPr>
        <a:xfrm>
          <a:off x="3579607" y="1946934"/>
          <a:ext cx="1599927" cy="1599927"/>
        </a:xfrm>
        <a:prstGeom prst="ellipse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smtClean="0"/>
            <a:t>Planejamento para Resultados</a:t>
          </a:r>
          <a:endParaRPr lang="pt-BR" sz="1400" kern="1200"/>
        </a:p>
      </dsp:txBody>
      <dsp:txXfrm>
        <a:off x="3579607" y="1946934"/>
        <a:ext cx="1599927" cy="1599927"/>
      </dsp:txXfrm>
    </dsp:sp>
    <dsp:sp modelId="{DE7C29B0-C9BC-4CA4-B5A1-71EC0079B460}">
      <dsp:nvSpPr>
        <dsp:cNvPr id="0" name=""/>
        <dsp:cNvSpPr/>
      </dsp:nvSpPr>
      <dsp:spPr>
        <a:xfrm>
          <a:off x="2434770" y="746632"/>
          <a:ext cx="1599927" cy="1599927"/>
        </a:xfrm>
        <a:prstGeom prst="ellipse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Gestão Escolar</a:t>
          </a:r>
          <a:endParaRPr lang="pt-BR" sz="1800" kern="1200"/>
        </a:p>
      </dsp:txBody>
      <dsp:txXfrm>
        <a:off x="2434770" y="746632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4070252" y="359805"/>
          <a:ext cx="1599927" cy="1599927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smtClean="0"/>
            <a:t>Realidade Educação SP</a:t>
          </a:r>
        </a:p>
      </dsp:txBody>
      <dsp:txXfrm>
        <a:off x="4070252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723691" y="35553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97790" y="231100"/>
          <a:ext cx="4586459" cy="15928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653707" y="4131368"/>
          <a:ext cx="888848" cy="56886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046066" y="4586459"/>
          <a:ext cx="6104129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Planejamento para Resultados</a:t>
          </a:r>
          <a:endParaRPr lang="pt-BR" sz="3200" kern="1200"/>
        </a:p>
      </dsp:txBody>
      <dsp:txXfrm>
        <a:off x="1046066" y="4586459"/>
        <a:ext cx="6104129" cy="1066618"/>
      </dsp:txXfrm>
    </dsp:sp>
    <dsp:sp modelId="{4998ED3A-CC11-40CD-ACD3-291630F78271}">
      <dsp:nvSpPr>
        <dsp:cNvPr id="0" name=""/>
        <dsp:cNvSpPr/>
      </dsp:nvSpPr>
      <dsp:spPr>
        <a:xfrm>
          <a:off x="4098130" y="1656187"/>
          <a:ext cx="1446382" cy="1376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Quadro Lógico</a:t>
          </a:r>
        </a:p>
      </dsp:txBody>
      <dsp:txXfrm>
        <a:off x="4098130" y="1656187"/>
        <a:ext cx="1446382" cy="1376017"/>
      </dsp:txXfrm>
    </dsp:sp>
    <dsp:sp modelId="{8D4405DA-DE42-4B13-91A3-052774E99310}">
      <dsp:nvSpPr>
        <dsp:cNvPr id="0" name=""/>
        <dsp:cNvSpPr/>
      </dsp:nvSpPr>
      <dsp:spPr>
        <a:xfrm>
          <a:off x="2286435" y="720074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Árvore de Problemas</a:t>
          </a:r>
        </a:p>
      </dsp:txBody>
      <dsp:txXfrm>
        <a:off x="2286435" y="720074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3955915" y="359805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Matriz GUT</a:t>
          </a:r>
        </a:p>
      </dsp:txBody>
      <dsp:txXfrm>
        <a:off x="3955915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609354" y="71989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97790" y="231100"/>
          <a:ext cx="4586459" cy="15928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653707" y="4131368"/>
          <a:ext cx="888848" cy="56886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046066" y="4586459"/>
          <a:ext cx="6104129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Planejamento para Resultados</a:t>
          </a:r>
          <a:endParaRPr lang="pt-BR" sz="3200" kern="1200"/>
        </a:p>
      </dsp:txBody>
      <dsp:txXfrm>
        <a:off x="1046066" y="4586459"/>
        <a:ext cx="6104129" cy="1066618"/>
      </dsp:txXfrm>
    </dsp:sp>
    <dsp:sp modelId="{4998ED3A-CC11-40CD-ACD3-291630F78271}">
      <dsp:nvSpPr>
        <dsp:cNvPr id="0" name=""/>
        <dsp:cNvSpPr/>
      </dsp:nvSpPr>
      <dsp:spPr>
        <a:xfrm>
          <a:off x="4098130" y="1656187"/>
          <a:ext cx="1446382" cy="1376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Quadro Lógico</a:t>
          </a:r>
        </a:p>
      </dsp:txBody>
      <dsp:txXfrm>
        <a:off x="4098130" y="1656187"/>
        <a:ext cx="1446382" cy="1376017"/>
      </dsp:txXfrm>
    </dsp:sp>
    <dsp:sp modelId="{8D4405DA-DE42-4B13-91A3-052774E99310}">
      <dsp:nvSpPr>
        <dsp:cNvPr id="0" name=""/>
        <dsp:cNvSpPr/>
      </dsp:nvSpPr>
      <dsp:spPr>
        <a:xfrm>
          <a:off x="2286435" y="720074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Árvore de Problemas</a:t>
          </a:r>
        </a:p>
      </dsp:txBody>
      <dsp:txXfrm>
        <a:off x="2286435" y="720074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3955915" y="359805"/>
          <a:ext cx="1599927" cy="1599927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Matriz GUT</a:t>
          </a:r>
        </a:p>
      </dsp:txBody>
      <dsp:txXfrm>
        <a:off x="3955915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609354" y="71989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1F52C0-F4E3-4137-8B90-C6DF69F5A75B}">
      <dsp:nvSpPr>
        <dsp:cNvPr id="0" name=""/>
        <dsp:cNvSpPr/>
      </dsp:nvSpPr>
      <dsp:spPr>
        <a:xfrm>
          <a:off x="3083005" y="2461550"/>
          <a:ext cx="2063588" cy="20635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smtClean="0">
              <a:effectLst/>
            </a:rPr>
            <a:t>Prioridade</a:t>
          </a:r>
          <a:endParaRPr lang="pt-BR" sz="2400" b="1" kern="1200">
            <a:effectLst/>
          </a:endParaRPr>
        </a:p>
      </dsp:txBody>
      <dsp:txXfrm>
        <a:off x="3083005" y="2461550"/>
        <a:ext cx="2063588" cy="2063588"/>
      </dsp:txXfrm>
    </dsp:sp>
    <dsp:sp modelId="{9CB74852-F8D3-48B8-954F-6A3AAA83A5BC}">
      <dsp:nvSpPr>
        <dsp:cNvPr id="0" name=""/>
        <dsp:cNvSpPr/>
      </dsp:nvSpPr>
      <dsp:spPr>
        <a:xfrm rot="12900000">
          <a:off x="1752980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D14AD-AFA6-4889-8B65-5E9B01EF7C9F}">
      <dsp:nvSpPr>
        <dsp:cNvPr id="0" name=""/>
        <dsp:cNvSpPr/>
      </dsp:nvSpPr>
      <dsp:spPr>
        <a:xfrm>
          <a:off x="916039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Gravidade</a:t>
          </a:r>
          <a:endParaRPr lang="pt-BR" sz="3200" b="1" kern="1200"/>
        </a:p>
      </dsp:txBody>
      <dsp:txXfrm>
        <a:off x="916039" y="1155731"/>
        <a:ext cx="1960408" cy="1568327"/>
      </dsp:txXfrm>
    </dsp:sp>
    <dsp:sp modelId="{A1E896E4-41CA-4B1D-B4B6-F59E4F02BBD7}">
      <dsp:nvSpPr>
        <dsp:cNvPr id="0" name=""/>
        <dsp:cNvSpPr/>
      </dsp:nvSpPr>
      <dsp:spPr>
        <a:xfrm rot="16200000">
          <a:off x="3322623" y="1283102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01406-B276-4C92-A949-2D77110506A6}">
      <dsp:nvSpPr>
        <dsp:cNvPr id="0" name=""/>
        <dsp:cNvSpPr/>
      </dsp:nvSpPr>
      <dsp:spPr>
        <a:xfrm>
          <a:off x="3134595" y="824"/>
          <a:ext cx="1960408" cy="15683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Urgência</a:t>
          </a:r>
          <a:endParaRPr lang="pt-BR" sz="3200" b="1" kern="1200"/>
        </a:p>
      </dsp:txBody>
      <dsp:txXfrm>
        <a:off x="3134595" y="824"/>
        <a:ext cx="1960408" cy="1568327"/>
      </dsp:txXfrm>
    </dsp:sp>
    <dsp:sp modelId="{E225C7B1-4CEC-4938-93A2-727AD29E5569}">
      <dsp:nvSpPr>
        <dsp:cNvPr id="0" name=""/>
        <dsp:cNvSpPr/>
      </dsp:nvSpPr>
      <dsp:spPr>
        <a:xfrm rot="19500000">
          <a:off x="4892267" y="2100207"/>
          <a:ext cx="1584352" cy="58812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6012D-CB18-48DD-8ED8-4B33DF96EF3C}">
      <dsp:nvSpPr>
        <dsp:cNvPr id="0" name=""/>
        <dsp:cNvSpPr/>
      </dsp:nvSpPr>
      <dsp:spPr>
        <a:xfrm>
          <a:off x="5353151" y="1155731"/>
          <a:ext cx="1960408" cy="15683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Tendência</a:t>
          </a:r>
          <a:endParaRPr lang="pt-BR" sz="3200" b="1" kern="1200"/>
        </a:p>
      </dsp:txBody>
      <dsp:txXfrm>
        <a:off x="5353151" y="1155731"/>
        <a:ext cx="1960408" cy="1568327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76AB63-8B11-4375-B2FD-8D32DADBE155}">
      <dsp:nvSpPr>
        <dsp:cNvPr id="0" name=""/>
        <dsp:cNvSpPr/>
      </dsp:nvSpPr>
      <dsp:spPr>
        <a:xfrm rot="5400000">
          <a:off x="4579198" y="-2333199"/>
          <a:ext cx="1166849" cy="612938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Custo por não agir</a:t>
          </a:r>
          <a:endParaRPr lang="pt-BR" sz="2100" kern="1200"/>
        </a:p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Qual a gravidade do prejuízo ou da dificuldade?</a:t>
          </a:r>
          <a:endParaRPr lang="pt-BR" sz="2100" kern="1200"/>
        </a:p>
      </dsp:txBody>
      <dsp:txXfrm rot="5400000">
        <a:off x="4579198" y="-2333199"/>
        <a:ext cx="1166849" cy="6129381"/>
      </dsp:txXfrm>
    </dsp:sp>
    <dsp:sp modelId="{83232AD0-D9CF-44AA-9C85-EFFAF51439F9}">
      <dsp:nvSpPr>
        <dsp:cNvPr id="0" name=""/>
        <dsp:cNvSpPr/>
      </dsp:nvSpPr>
      <dsp:spPr>
        <a:xfrm>
          <a:off x="348" y="2209"/>
          <a:ext cx="2097583" cy="14585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smtClean="0"/>
            <a:t>Gravidade</a:t>
          </a:r>
        </a:p>
      </dsp:txBody>
      <dsp:txXfrm>
        <a:off x="348" y="2209"/>
        <a:ext cx="2097583" cy="1458562"/>
      </dsp:txXfrm>
    </dsp:sp>
    <dsp:sp modelId="{302666C1-90D3-4FD0-9D87-6F7F31BF77C3}">
      <dsp:nvSpPr>
        <dsp:cNvPr id="0" name=""/>
        <dsp:cNvSpPr/>
      </dsp:nvSpPr>
      <dsp:spPr>
        <a:xfrm rot="5400000">
          <a:off x="4579198" y="-801709"/>
          <a:ext cx="1166849" cy="6129381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Prazo necessário para agir</a:t>
          </a:r>
          <a:endParaRPr lang="pt-BR" sz="2100" kern="1200"/>
        </a:p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Qual a urgência da ação?</a:t>
          </a:r>
          <a:endParaRPr lang="pt-BR" sz="2100" kern="1200"/>
        </a:p>
      </dsp:txBody>
      <dsp:txXfrm rot="5400000">
        <a:off x="4579198" y="-801709"/>
        <a:ext cx="1166849" cy="6129381"/>
      </dsp:txXfrm>
    </dsp:sp>
    <dsp:sp modelId="{27652CBF-CC27-4707-877A-AB361A434569}">
      <dsp:nvSpPr>
        <dsp:cNvPr id="0" name=""/>
        <dsp:cNvSpPr/>
      </dsp:nvSpPr>
      <dsp:spPr>
        <a:xfrm>
          <a:off x="348" y="1533700"/>
          <a:ext cx="2097583" cy="14585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smtClean="0"/>
            <a:t>Urgência</a:t>
          </a:r>
          <a:endParaRPr lang="pt-BR" sz="3100" kern="1200"/>
        </a:p>
      </dsp:txBody>
      <dsp:txXfrm>
        <a:off x="348" y="1533700"/>
        <a:ext cx="2097583" cy="1458562"/>
      </dsp:txXfrm>
    </dsp:sp>
    <dsp:sp modelId="{A837F793-96A0-4190-BD53-F73A10892D44}">
      <dsp:nvSpPr>
        <dsp:cNvPr id="0" name=""/>
        <dsp:cNvSpPr/>
      </dsp:nvSpPr>
      <dsp:spPr>
        <a:xfrm rot="5400000">
          <a:off x="4581613" y="730258"/>
          <a:ext cx="1166849" cy="612842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Grau de propensão em agravar</a:t>
          </a:r>
          <a:endParaRPr lang="pt-BR" sz="2100" kern="1200"/>
        </a:p>
        <a:p>
          <a:pPr marL="228600" lvl="1" indent="-228600" algn="just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Qual a tendência de agravamento do problema se nada for feito?</a:t>
          </a:r>
          <a:endParaRPr lang="pt-BR" sz="2100" kern="1200"/>
        </a:p>
      </dsp:txBody>
      <dsp:txXfrm rot="5400000">
        <a:off x="4581613" y="730258"/>
        <a:ext cx="1166849" cy="6128425"/>
      </dsp:txXfrm>
    </dsp:sp>
    <dsp:sp modelId="{80A0E641-A065-4EC2-965E-8E727604CBE6}">
      <dsp:nvSpPr>
        <dsp:cNvPr id="0" name=""/>
        <dsp:cNvSpPr/>
      </dsp:nvSpPr>
      <dsp:spPr>
        <a:xfrm>
          <a:off x="348" y="3065190"/>
          <a:ext cx="2100476" cy="14585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smtClean="0"/>
            <a:t>Tendência</a:t>
          </a:r>
          <a:endParaRPr lang="pt-BR" sz="3100" kern="1200"/>
        </a:p>
      </dsp:txBody>
      <dsp:txXfrm>
        <a:off x="348" y="3065190"/>
        <a:ext cx="2100476" cy="1458562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5A85A1-D757-4056-8560-9DEE0B9CA4CF}">
      <dsp:nvSpPr>
        <dsp:cNvPr id="0" name=""/>
        <dsp:cNvSpPr/>
      </dsp:nvSpPr>
      <dsp:spPr>
        <a:xfrm rot="5400000">
          <a:off x="4579885" y="-2334020"/>
          <a:ext cx="1166849" cy="613102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5 = extremamente grave</a:t>
          </a:r>
          <a:endParaRPr lang="pt-BR" sz="1800" b="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3 = grave</a:t>
          </a:r>
          <a:endParaRPr lang="pt-BR" sz="1800" b="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1 = não é grave</a:t>
          </a:r>
          <a:endParaRPr lang="pt-BR" sz="1800" b="0" kern="1200"/>
        </a:p>
      </dsp:txBody>
      <dsp:txXfrm rot="5400000">
        <a:off x="4579885" y="-2334020"/>
        <a:ext cx="1166849" cy="6131022"/>
      </dsp:txXfrm>
    </dsp:sp>
    <dsp:sp modelId="{96AFA7FD-B419-490B-9B9E-78412972C6E6}">
      <dsp:nvSpPr>
        <dsp:cNvPr id="0" name=""/>
        <dsp:cNvSpPr/>
      </dsp:nvSpPr>
      <dsp:spPr>
        <a:xfrm>
          <a:off x="215" y="2209"/>
          <a:ext cx="2097583" cy="14585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smtClean="0"/>
            <a:t>Gravidade</a:t>
          </a:r>
          <a:endParaRPr lang="pt-BR" sz="3100" kern="1200"/>
        </a:p>
      </dsp:txBody>
      <dsp:txXfrm>
        <a:off x="215" y="2209"/>
        <a:ext cx="2097583" cy="1458562"/>
      </dsp:txXfrm>
    </dsp:sp>
    <dsp:sp modelId="{482841FD-7FAC-499C-BB78-9A8AC55649A5}">
      <dsp:nvSpPr>
        <dsp:cNvPr id="0" name=""/>
        <dsp:cNvSpPr/>
      </dsp:nvSpPr>
      <dsp:spPr>
        <a:xfrm rot="5400000">
          <a:off x="4583060" y="-799917"/>
          <a:ext cx="1166849" cy="612579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5 = imediata</a:t>
          </a:r>
          <a:endParaRPr lang="pt-BR" sz="1800" b="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3 = o mais cedo possível</a:t>
          </a:r>
          <a:endParaRPr lang="pt-BR" sz="1800" b="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1 = não há pressa</a:t>
          </a:r>
          <a:endParaRPr lang="pt-BR" sz="1800" b="0" kern="1200"/>
        </a:p>
      </dsp:txBody>
      <dsp:txXfrm rot="5400000">
        <a:off x="4583060" y="-799917"/>
        <a:ext cx="1166849" cy="6125798"/>
      </dsp:txXfrm>
    </dsp:sp>
    <dsp:sp modelId="{BBC07581-1C28-45DE-AD69-E5E4283681FB}">
      <dsp:nvSpPr>
        <dsp:cNvPr id="0" name=""/>
        <dsp:cNvSpPr/>
      </dsp:nvSpPr>
      <dsp:spPr>
        <a:xfrm>
          <a:off x="215" y="1533700"/>
          <a:ext cx="2103370" cy="14585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smtClean="0"/>
            <a:t>Urgência</a:t>
          </a:r>
          <a:endParaRPr lang="pt-BR" sz="3100" kern="1200"/>
        </a:p>
      </dsp:txBody>
      <dsp:txXfrm>
        <a:off x="215" y="1533700"/>
        <a:ext cx="2103370" cy="1458562"/>
      </dsp:txXfrm>
    </dsp:sp>
    <dsp:sp modelId="{3A62409F-D383-4836-9B7C-520D7DFAC68F}">
      <dsp:nvSpPr>
        <dsp:cNvPr id="0" name=""/>
        <dsp:cNvSpPr/>
      </dsp:nvSpPr>
      <dsp:spPr>
        <a:xfrm rot="5400000">
          <a:off x="4579866" y="728979"/>
          <a:ext cx="1166849" cy="613098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5 = agravamento imediato</a:t>
          </a:r>
          <a:endParaRPr lang="pt-BR" sz="1800" b="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3 = agravamento em médio prazo</a:t>
          </a:r>
          <a:endParaRPr lang="pt-BR" sz="1800" b="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0" kern="1200" smtClean="0"/>
            <a:t>1 = não haverá agravamento, podendo até melhorar</a:t>
          </a:r>
          <a:endParaRPr lang="pt-BR" sz="1800" b="0" kern="1200"/>
        </a:p>
      </dsp:txBody>
      <dsp:txXfrm rot="5400000">
        <a:off x="4579866" y="728979"/>
        <a:ext cx="1166849" cy="6130985"/>
      </dsp:txXfrm>
    </dsp:sp>
    <dsp:sp modelId="{1B877D03-AD05-4BAB-BB6F-07592E2C9B36}">
      <dsp:nvSpPr>
        <dsp:cNvPr id="0" name=""/>
        <dsp:cNvSpPr/>
      </dsp:nvSpPr>
      <dsp:spPr>
        <a:xfrm>
          <a:off x="215" y="3065190"/>
          <a:ext cx="2097583" cy="14585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smtClean="0"/>
            <a:t>Tendência</a:t>
          </a:r>
          <a:endParaRPr lang="pt-BR" sz="3100" kern="1200"/>
        </a:p>
      </dsp:txBody>
      <dsp:txXfrm>
        <a:off x="215" y="3065190"/>
        <a:ext cx="2097583" cy="1458562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5A85A1-D757-4056-8560-9DEE0B9CA4CF}">
      <dsp:nvSpPr>
        <dsp:cNvPr id="0" name=""/>
        <dsp:cNvSpPr/>
      </dsp:nvSpPr>
      <dsp:spPr>
        <a:xfrm rot="5400000">
          <a:off x="2217357" y="-885400"/>
          <a:ext cx="769620" cy="273574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5 = extremamente grave</a:t>
          </a:r>
          <a:endParaRPr lang="pt-BR" sz="1200" b="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3 = grave</a:t>
          </a:r>
          <a:endParaRPr lang="pt-BR" sz="1200" b="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1 = não é grave</a:t>
          </a:r>
          <a:endParaRPr lang="pt-BR" sz="1200" b="0" kern="1200"/>
        </a:p>
      </dsp:txBody>
      <dsp:txXfrm rot="5400000">
        <a:off x="2217357" y="-885400"/>
        <a:ext cx="769620" cy="2735741"/>
      </dsp:txXfrm>
    </dsp:sp>
    <dsp:sp modelId="{96AFA7FD-B419-490B-9B9E-78412972C6E6}">
      <dsp:nvSpPr>
        <dsp:cNvPr id="0" name=""/>
        <dsp:cNvSpPr/>
      </dsp:nvSpPr>
      <dsp:spPr>
        <a:xfrm>
          <a:off x="251" y="1457"/>
          <a:ext cx="1234045" cy="9620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Gravidade</a:t>
          </a:r>
          <a:endParaRPr lang="pt-BR" sz="1800" b="1" kern="1200"/>
        </a:p>
      </dsp:txBody>
      <dsp:txXfrm>
        <a:off x="251" y="1457"/>
        <a:ext cx="1234045" cy="962025"/>
      </dsp:txXfrm>
    </dsp:sp>
    <dsp:sp modelId="{482841FD-7FAC-499C-BB78-9A8AC55649A5}">
      <dsp:nvSpPr>
        <dsp:cNvPr id="0" name=""/>
        <dsp:cNvSpPr/>
      </dsp:nvSpPr>
      <dsp:spPr>
        <a:xfrm rot="5400000">
          <a:off x="2219000" y="125875"/>
          <a:ext cx="769620" cy="273344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5 = imediata</a:t>
          </a:r>
          <a:endParaRPr lang="pt-BR" sz="1200" b="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3 = o mais cedo possível</a:t>
          </a:r>
          <a:endParaRPr lang="pt-BR" sz="1200" b="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1 = não há pressa</a:t>
          </a:r>
          <a:endParaRPr lang="pt-BR" sz="1200" b="0" kern="1200"/>
        </a:p>
      </dsp:txBody>
      <dsp:txXfrm rot="5400000">
        <a:off x="2219000" y="125875"/>
        <a:ext cx="769620" cy="2733443"/>
      </dsp:txXfrm>
    </dsp:sp>
    <dsp:sp modelId="{BBC07581-1C28-45DE-AD69-E5E4283681FB}">
      <dsp:nvSpPr>
        <dsp:cNvPr id="0" name=""/>
        <dsp:cNvSpPr/>
      </dsp:nvSpPr>
      <dsp:spPr>
        <a:xfrm>
          <a:off x="251" y="1011584"/>
          <a:ext cx="1236837" cy="9620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Urgência</a:t>
          </a:r>
          <a:endParaRPr lang="pt-BR" sz="1800" b="1" kern="1200"/>
        </a:p>
      </dsp:txBody>
      <dsp:txXfrm>
        <a:off x="251" y="1011584"/>
        <a:ext cx="1236837" cy="962025"/>
      </dsp:txXfrm>
    </dsp:sp>
    <dsp:sp modelId="{3A62409F-D383-4836-9B7C-520D7DFAC68F}">
      <dsp:nvSpPr>
        <dsp:cNvPr id="0" name=""/>
        <dsp:cNvSpPr/>
      </dsp:nvSpPr>
      <dsp:spPr>
        <a:xfrm rot="5400000">
          <a:off x="2217346" y="1134864"/>
          <a:ext cx="769620" cy="273571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5 = agravamento imediato</a:t>
          </a:r>
          <a:endParaRPr lang="pt-BR" sz="1200" b="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3 = agravamento em médio prazo</a:t>
          </a:r>
          <a:endParaRPr lang="pt-BR" sz="1200" b="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smtClean="0"/>
            <a:t>1 = não haverá agravamento, podendo até melhorar</a:t>
          </a:r>
          <a:endParaRPr lang="pt-BR" sz="1200" b="0" kern="1200"/>
        </a:p>
      </dsp:txBody>
      <dsp:txXfrm rot="5400000">
        <a:off x="2217346" y="1134864"/>
        <a:ext cx="769620" cy="2735719"/>
      </dsp:txXfrm>
    </dsp:sp>
    <dsp:sp modelId="{1B877D03-AD05-4BAB-BB6F-07592E2C9B36}">
      <dsp:nvSpPr>
        <dsp:cNvPr id="0" name=""/>
        <dsp:cNvSpPr/>
      </dsp:nvSpPr>
      <dsp:spPr>
        <a:xfrm>
          <a:off x="251" y="2021710"/>
          <a:ext cx="1234045" cy="9620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Tendência</a:t>
          </a:r>
          <a:endParaRPr lang="pt-BR" sz="1800" b="1" kern="1200"/>
        </a:p>
      </dsp:txBody>
      <dsp:txXfrm>
        <a:off x="251" y="2021710"/>
        <a:ext cx="1234045" cy="962025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FE26DD-9598-4F43-B725-78B37A14A195}">
      <dsp:nvSpPr>
        <dsp:cNvPr id="0" name=""/>
        <dsp:cNvSpPr/>
      </dsp:nvSpPr>
      <dsp:spPr>
        <a:xfrm>
          <a:off x="-5367697" y="-828261"/>
          <a:ext cx="6440603" cy="6440603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BBC65-77CC-4345-BA60-758DED7BF026}">
      <dsp:nvSpPr>
        <dsp:cNvPr id="0" name=""/>
        <dsp:cNvSpPr/>
      </dsp:nvSpPr>
      <dsp:spPr>
        <a:xfrm>
          <a:off x="879433" y="683453"/>
          <a:ext cx="6604032" cy="13667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831" tIns="104140" rIns="104140" bIns="10414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100" kern="1200" smtClean="0"/>
            <a:t>Técnica de Moderação por Cartelas</a:t>
          </a:r>
          <a:endParaRPr lang="pt-BR" sz="4100" kern="1200"/>
        </a:p>
      </dsp:txBody>
      <dsp:txXfrm>
        <a:off x="879433" y="683453"/>
        <a:ext cx="6604032" cy="1366715"/>
      </dsp:txXfrm>
    </dsp:sp>
    <dsp:sp modelId="{689EAD56-57E5-438B-A86E-FD086E3F942B}">
      <dsp:nvSpPr>
        <dsp:cNvPr id="0" name=""/>
        <dsp:cNvSpPr/>
      </dsp:nvSpPr>
      <dsp:spPr>
        <a:xfrm>
          <a:off x="25236" y="512614"/>
          <a:ext cx="1708394" cy="17083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75A2C-3637-4B1D-BFC2-F18F4318E8ED}">
      <dsp:nvSpPr>
        <dsp:cNvPr id="0" name=""/>
        <dsp:cNvSpPr/>
      </dsp:nvSpPr>
      <dsp:spPr>
        <a:xfrm>
          <a:off x="879433" y="2733910"/>
          <a:ext cx="6604032" cy="13667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4831" tIns="104140" rIns="104140" bIns="10414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100" kern="1200" smtClean="0"/>
            <a:t>Priorização com Bolinhas Adesivas</a:t>
          </a:r>
          <a:endParaRPr lang="pt-BR" sz="4100" kern="1200"/>
        </a:p>
      </dsp:txBody>
      <dsp:txXfrm>
        <a:off x="879433" y="2733910"/>
        <a:ext cx="6604032" cy="1366715"/>
      </dsp:txXfrm>
    </dsp:sp>
    <dsp:sp modelId="{241542D1-06BA-4584-9871-B77F51624E6E}">
      <dsp:nvSpPr>
        <dsp:cNvPr id="0" name=""/>
        <dsp:cNvSpPr/>
      </dsp:nvSpPr>
      <dsp:spPr>
        <a:xfrm>
          <a:off x="25236" y="2563070"/>
          <a:ext cx="1708394" cy="17083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97790" y="231100"/>
          <a:ext cx="4586459" cy="15928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653707" y="4131368"/>
          <a:ext cx="888848" cy="56886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046066" y="4586459"/>
          <a:ext cx="6104129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Planejamento para Resultados</a:t>
          </a:r>
          <a:endParaRPr lang="pt-BR" sz="3200" kern="1200"/>
        </a:p>
      </dsp:txBody>
      <dsp:txXfrm>
        <a:off x="1046066" y="4586459"/>
        <a:ext cx="6104129" cy="1066618"/>
      </dsp:txXfrm>
    </dsp:sp>
    <dsp:sp modelId="{4998ED3A-CC11-40CD-ACD3-291630F78271}">
      <dsp:nvSpPr>
        <dsp:cNvPr id="0" name=""/>
        <dsp:cNvSpPr/>
      </dsp:nvSpPr>
      <dsp:spPr>
        <a:xfrm>
          <a:off x="4098130" y="1656187"/>
          <a:ext cx="1446382" cy="1376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Quadro Lógico</a:t>
          </a:r>
        </a:p>
      </dsp:txBody>
      <dsp:txXfrm>
        <a:off x="4098130" y="1656187"/>
        <a:ext cx="1446382" cy="1376017"/>
      </dsp:txXfrm>
    </dsp:sp>
    <dsp:sp modelId="{8D4405DA-DE42-4B13-91A3-052774E99310}">
      <dsp:nvSpPr>
        <dsp:cNvPr id="0" name=""/>
        <dsp:cNvSpPr/>
      </dsp:nvSpPr>
      <dsp:spPr>
        <a:xfrm>
          <a:off x="2286435" y="720074"/>
          <a:ext cx="1599927" cy="1599927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Árvore de Problemas</a:t>
          </a:r>
        </a:p>
      </dsp:txBody>
      <dsp:txXfrm>
        <a:off x="2286435" y="720074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3955915" y="359805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Matriz GUT</a:t>
          </a:r>
        </a:p>
      </dsp:txBody>
      <dsp:txXfrm>
        <a:off x="3955915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609354" y="71989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4AF63D-812C-4F04-B76D-64E9970E2F3C}">
      <dsp:nvSpPr>
        <dsp:cNvPr id="0" name=""/>
        <dsp:cNvSpPr/>
      </dsp:nvSpPr>
      <dsp:spPr>
        <a:xfrm rot="16200000">
          <a:off x="1392875" y="-1392875"/>
          <a:ext cx="1210694" cy="3996444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4. Avaliação</a:t>
          </a:r>
        </a:p>
      </dsp:txBody>
      <dsp:txXfrm rot="16200000">
        <a:off x="1544211" y="-1544211"/>
        <a:ext cx="908020" cy="3996444"/>
      </dsp:txXfrm>
    </dsp:sp>
    <dsp:sp modelId="{9DA24146-F7AF-4ACE-BF36-8B5822CC73E1}">
      <dsp:nvSpPr>
        <dsp:cNvPr id="0" name=""/>
        <dsp:cNvSpPr/>
      </dsp:nvSpPr>
      <dsp:spPr>
        <a:xfrm>
          <a:off x="3996444" y="0"/>
          <a:ext cx="3996444" cy="1210694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1. Diagnóstico</a:t>
          </a:r>
          <a:endParaRPr lang="pt-BR" sz="3200" b="1" kern="1200"/>
        </a:p>
      </dsp:txBody>
      <dsp:txXfrm>
        <a:off x="3996444" y="0"/>
        <a:ext cx="3996444" cy="908020"/>
      </dsp:txXfrm>
    </dsp:sp>
    <dsp:sp modelId="{870D1C2D-3651-4AC1-AF99-2CCA0A8F14CB}">
      <dsp:nvSpPr>
        <dsp:cNvPr id="0" name=""/>
        <dsp:cNvSpPr/>
      </dsp:nvSpPr>
      <dsp:spPr>
        <a:xfrm rot="10800000">
          <a:off x="0" y="1210694"/>
          <a:ext cx="3996444" cy="1210694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3.Implementação</a:t>
          </a:r>
          <a:endParaRPr lang="pt-BR" sz="3200" b="1" kern="1200"/>
        </a:p>
      </dsp:txBody>
      <dsp:txXfrm rot="10800000">
        <a:off x="0" y="1513367"/>
        <a:ext cx="3996444" cy="908020"/>
      </dsp:txXfrm>
    </dsp:sp>
    <dsp:sp modelId="{760723BC-7176-4B22-96F2-64D737725977}">
      <dsp:nvSpPr>
        <dsp:cNvPr id="0" name=""/>
        <dsp:cNvSpPr/>
      </dsp:nvSpPr>
      <dsp:spPr>
        <a:xfrm rot="5400000">
          <a:off x="5389318" y="-182181"/>
          <a:ext cx="1210694" cy="3996444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smtClean="0"/>
            <a:t>2. Planejamento</a:t>
          </a:r>
          <a:endParaRPr lang="pt-BR" sz="3200" b="1" kern="1200"/>
        </a:p>
      </dsp:txBody>
      <dsp:txXfrm rot="5400000">
        <a:off x="5540655" y="-30844"/>
        <a:ext cx="908020" cy="3996444"/>
      </dsp:txXfrm>
    </dsp:sp>
    <dsp:sp modelId="{85669AB9-DA13-4412-B8F7-A0C6FD3022A6}">
      <dsp:nvSpPr>
        <dsp:cNvPr id="0" name=""/>
        <dsp:cNvSpPr/>
      </dsp:nvSpPr>
      <dsp:spPr>
        <a:xfrm>
          <a:off x="2797510" y="908020"/>
          <a:ext cx="2397866" cy="605347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smtClean="0"/>
            <a:t>Ciclo do Planejamento</a:t>
          </a:r>
        </a:p>
      </dsp:txBody>
      <dsp:txXfrm>
        <a:off x="2797510" y="908020"/>
        <a:ext cx="2397866" cy="605347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4AF63D-812C-4F04-B76D-64E9970E2F3C}">
      <dsp:nvSpPr>
        <dsp:cNvPr id="0" name=""/>
        <dsp:cNvSpPr/>
      </dsp:nvSpPr>
      <dsp:spPr>
        <a:xfrm rot="16200000">
          <a:off x="421705" y="-421705"/>
          <a:ext cx="1030674" cy="1874084"/>
        </a:xfrm>
        <a:prstGeom prst="round1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smtClean="0"/>
            <a:t>4. Ação Corretiva</a:t>
          </a:r>
        </a:p>
      </dsp:txBody>
      <dsp:txXfrm rot="16200000">
        <a:off x="550539" y="-550539"/>
        <a:ext cx="773005" cy="1874084"/>
      </dsp:txXfrm>
    </dsp:sp>
    <dsp:sp modelId="{9DA24146-F7AF-4ACE-BF36-8B5822CC73E1}">
      <dsp:nvSpPr>
        <dsp:cNvPr id="0" name=""/>
        <dsp:cNvSpPr/>
      </dsp:nvSpPr>
      <dsp:spPr>
        <a:xfrm>
          <a:off x="1874084" y="0"/>
          <a:ext cx="1874084" cy="1030674"/>
        </a:xfrm>
        <a:prstGeom prst="round1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smtClean="0"/>
            <a:t>1. Planejamento</a:t>
          </a:r>
          <a:endParaRPr lang="pt-BR" sz="1600" b="0" kern="1200"/>
        </a:p>
      </dsp:txBody>
      <dsp:txXfrm>
        <a:off x="1874084" y="0"/>
        <a:ext cx="1874084" cy="773005"/>
      </dsp:txXfrm>
    </dsp:sp>
    <dsp:sp modelId="{870D1C2D-3651-4AC1-AF99-2CCA0A8F14CB}">
      <dsp:nvSpPr>
        <dsp:cNvPr id="0" name=""/>
        <dsp:cNvSpPr/>
      </dsp:nvSpPr>
      <dsp:spPr>
        <a:xfrm rot="10800000">
          <a:off x="0" y="1030674"/>
          <a:ext cx="1874084" cy="1030674"/>
        </a:xfrm>
        <a:prstGeom prst="round1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smtClean="0"/>
            <a:t>3. Controle</a:t>
          </a:r>
        </a:p>
      </dsp:txBody>
      <dsp:txXfrm rot="10800000">
        <a:off x="0" y="1288342"/>
        <a:ext cx="1874084" cy="773005"/>
      </dsp:txXfrm>
    </dsp:sp>
    <dsp:sp modelId="{760723BC-7176-4B22-96F2-64D737725977}">
      <dsp:nvSpPr>
        <dsp:cNvPr id="0" name=""/>
        <dsp:cNvSpPr/>
      </dsp:nvSpPr>
      <dsp:spPr>
        <a:xfrm rot="5400000">
          <a:off x="2295789" y="608969"/>
          <a:ext cx="1030674" cy="1874084"/>
        </a:xfrm>
        <a:prstGeom prst="round1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smtClean="0"/>
            <a:t>2. Desenvolvimento</a:t>
          </a:r>
          <a:endParaRPr lang="pt-BR" sz="1600" b="0" kern="1200"/>
        </a:p>
      </dsp:txBody>
      <dsp:txXfrm rot="5400000">
        <a:off x="2424623" y="737803"/>
        <a:ext cx="773005" cy="1874084"/>
      </dsp:txXfrm>
    </dsp:sp>
    <dsp:sp modelId="{85669AB9-DA13-4412-B8F7-A0C6FD3022A6}">
      <dsp:nvSpPr>
        <dsp:cNvPr id="0" name=""/>
        <dsp:cNvSpPr/>
      </dsp:nvSpPr>
      <dsp:spPr>
        <a:xfrm>
          <a:off x="1311858" y="773005"/>
          <a:ext cx="1124450" cy="515337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0" kern="1200" smtClean="0"/>
            <a:t>PDCA</a:t>
          </a:r>
        </a:p>
      </dsp:txBody>
      <dsp:txXfrm>
        <a:off x="1311858" y="773005"/>
        <a:ext cx="1124450" cy="515337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595B43-1BAB-49F1-B5B2-E63191076070}">
      <dsp:nvSpPr>
        <dsp:cNvPr id="0" name=""/>
        <dsp:cNvSpPr/>
      </dsp:nvSpPr>
      <dsp:spPr>
        <a:xfrm>
          <a:off x="1637312" y="780"/>
          <a:ext cx="935313" cy="935313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1. </a:t>
          </a:r>
          <a:r>
            <a:rPr lang="en-US" sz="1200" b="1" kern="1200" dirty="0" err="1" smtClean="0"/>
            <a:t>Definir</a:t>
          </a:r>
          <a:endParaRPr lang="en-US" sz="1200" b="1" kern="1200" dirty="0"/>
        </a:p>
      </dsp:txBody>
      <dsp:txXfrm>
        <a:off x="1637312" y="780"/>
        <a:ext cx="935313" cy="935313"/>
      </dsp:txXfrm>
    </dsp:sp>
    <dsp:sp modelId="{9888586A-E0D3-43F6-B739-DD4CD90740AB}">
      <dsp:nvSpPr>
        <dsp:cNvPr id="0" name=""/>
        <dsp:cNvSpPr/>
      </dsp:nvSpPr>
      <dsp:spPr>
        <a:xfrm rot="2160000">
          <a:off x="2542921" y="718898"/>
          <a:ext cx="248037" cy="31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/>
        </a:p>
      </dsp:txBody>
      <dsp:txXfrm rot="2160000">
        <a:off x="2542921" y="718898"/>
        <a:ext cx="248037" cy="315668"/>
      </dsp:txXfrm>
    </dsp:sp>
    <dsp:sp modelId="{F436B4FD-8661-4443-8FC4-E210DF49A347}">
      <dsp:nvSpPr>
        <dsp:cNvPr id="0" name=""/>
        <dsp:cNvSpPr/>
      </dsp:nvSpPr>
      <dsp:spPr>
        <a:xfrm>
          <a:off x="2772612" y="825624"/>
          <a:ext cx="935313" cy="935313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2. </a:t>
          </a:r>
          <a:r>
            <a:rPr lang="en-US" sz="1200" b="1" kern="1200" dirty="0" err="1" smtClean="0"/>
            <a:t>Medir</a:t>
          </a:r>
          <a:endParaRPr lang="en-US" sz="1200" b="1" kern="1200" dirty="0"/>
        </a:p>
      </dsp:txBody>
      <dsp:txXfrm>
        <a:off x="2772612" y="825624"/>
        <a:ext cx="935313" cy="935313"/>
      </dsp:txXfrm>
    </dsp:sp>
    <dsp:sp modelId="{B337B69F-8DD2-4FD7-8D78-74145477F764}">
      <dsp:nvSpPr>
        <dsp:cNvPr id="0" name=""/>
        <dsp:cNvSpPr/>
      </dsp:nvSpPr>
      <dsp:spPr>
        <a:xfrm rot="6480000">
          <a:off x="2901596" y="1796083"/>
          <a:ext cx="248037" cy="31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/>
        </a:p>
      </dsp:txBody>
      <dsp:txXfrm rot="6480000">
        <a:off x="2901596" y="1796083"/>
        <a:ext cx="248037" cy="315668"/>
      </dsp:txXfrm>
    </dsp:sp>
    <dsp:sp modelId="{ED5670E1-E858-4F87-BFAA-C024E3C5F9B5}">
      <dsp:nvSpPr>
        <dsp:cNvPr id="0" name=""/>
        <dsp:cNvSpPr/>
      </dsp:nvSpPr>
      <dsp:spPr>
        <a:xfrm>
          <a:off x="2338966" y="2160249"/>
          <a:ext cx="935313" cy="935313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3. </a:t>
          </a:r>
          <a:r>
            <a:rPr lang="en-US" sz="1200" b="1" kern="1200" dirty="0" err="1" smtClean="0"/>
            <a:t>Analisar</a:t>
          </a:r>
          <a:endParaRPr lang="en-US" sz="1200" b="1" kern="1200" dirty="0"/>
        </a:p>
      </dsp:txBody>
      <dsp:txXfrm>
        <a:off x="2338966" y="2160249"/>
        <a:ext cx="935313" cy="935313"/>
      </dsp:txXfrm>
    </dsp:sp>
    <dsp:sp modelId="{283816A1-6434-4D18-A99B-33D5D8CE7AEA}">
      <dsp:nvSpPr>
        <dsp:cNvPr id="0" name=""/>
        <dsp:cNvSpPr/>
      </dsp:nvSpPr>
      <dsp:spPr>
        <a:xfrm rot="10800000">
          <a:off x="1987970" y="2470072"/>
          <a:ext cx="248037" cy="31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/>
        </a:p>
      </dsp:txBody>
      <dsp:txXfrm rot="10800000">
        <a:off x="1987970" y="2470072"/>
        <a:ext cx="248037" cy="315668"/>
      </dsp:txXfrm>
    </dsp:sp>
    <dsp:sp modelId="{04D718D8-CA7D-428C-97BB-660593AA1404}">
      <dsp:nvSpPr>
        <dsp:cNvPr id="0" name=""/>
        <dsp:cNvSpPr/>
      </dsp:nvSpPr>
      <dsp:spPr>
        <a:xfrm>
          <a:off x="935658" y="2160249"/>
          <a:ext cx="935313" cy="935313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4. </a:t>
          </a:r>
          <a:r>
            <a:rPr lang="en-US" sz="1200" b="1" kern="1200" dirty="0" err="1" smtClean="0"/>
            <a:t>Imple</a:t>
          </a:r>
          <a:r>
            <a:rPr lang="en-US" sz="1200" b="1" kern="1200" dirty="0" smtClean="0"/>
            <a:t>-</a:t>
          </a:r>
          <a:r>
            <a:rPr lang="en-US" sz="1200" b="1" kern="1200" dirty="0" err="1" smtClean="0"/>
            <a:t>mentar</a:t>
          </a:r>
          <a:endParaRPr lang="en-US" sz="1200" b="1" kern="1200" dirty="0"/>
        </a:p>
      </dsp:txBody>
      <dsp:txXfrm>
        <a:off x="935658" y="2160249"/>
        <a:ext cx="935313" cy="935313"/>
      </dsp:txXfrm>
    </dsp:sp>
    <dsp:sp modelId="{F9BAA316-D3B5-46BE-A42B-FA4573AB781A}">
      <dsp:nvSpPr>
        <dsp:cNvPr id="0" name=""/>
        <dsp:cNvSpPr/>
      </dsp:nvSpPr>
      <dsp:spPr>
        <a:xfrm rot="15120000">
          <a:off x="1064642" y="1809436"/>
          <a:ext cx="248037" cy="31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/>
        </a:p>
      </dsp:txBody>
      <dsp:txXfrm rot="15120000">
        <a:off x="1064642" y="1809436"/>
        <a:ext cx="248037" cy="315668"/>
      </dsp:txXfrm>
    </dsp:sp>
    <dsp:sp modelId="{2E5A8CED-43F5-46BC-8D5D-C8BF548F5C01}">
      <dsp:nvSpPr>
        <dsp:cNvPr id="0" name=""/>
        <dsp:cNvSpPr/>
      </dsp:nvSpPr>
      <dsp:spPr>
        <a:xfrm>
          <a:off x="502012" y="825624"/>
          <a:ext cx="935313" cy="935313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5. </a:t>
          </a:r>
          <a:r>
            <a:rPr lang="en-US" sz="1200" b="1" kern="1200" dirty="0" err="1" smtClean="0"/>
            <a:t>Controlar</a:t>
          </a:r>
          <a:endParaRPr lang="en-US" sz="1200" b="1" kern="1200" dirty="0"/>
        </a:p>
      </dsp:txBody>
      <dsp:txXfrm>
        <a:off x="502012" y="825624"/>
        <a:ext cx="935313" cy="935313"/>
      </dsp:txXfrm>
    </dsp:sp>
    <dsp:sp modelId="{487A793D-EEBC-4D3D-9AB9-4D605C771821}">
      <dsp:nvSpPr>
        <dsp:cNvPr id="0" name=""/>
        <dsp:cNvSpPr/>
      </dsp:nvSpPr>
      <dsp:spPr>
        <a:xfrm rot="19440000">
          <a:off x="1407621" y="727151"/>
          <a:ext cx="248037" cy="31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/>
        </a:p>
      </dsp:txBody>
      <dsp:txXfrm rot="19440000">
        <a:off x="1407621" y="727151"/>
        <a:ext cx="248037" cy="315668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3ACCA9-B5BC-4C71-8242-8F06A4445622}">
      <dsp:nvSpPr>
        <dsp:cNvPr id="0" name=""/>
        <dsp:cNvSpPr/>
      </dsp:nvSpPr>
      <dsp:spPr>
        <a:xfrm rot="5400000">
          <a:off x="4713034" y="-1529550"/>
          <a:ext cx="1766186" cy="5266944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100" kern="1200" smtClean="0"/>
            <a:t>a. Lista de Problemas</a:t>
          </a:r>
          <a:endParaRPr lang="pt-BR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100" kern="1200" smtClean="0"/>
            <a:t>b. Árvore de Problemas</a:t>
          </a:r>
          <a:endParaRPr lang="pt-BR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100" kern="1200" smtClean="0"/>
            <a:t>c. Priorização de Problemas</a:t>
          </a:r>
          <a:endParaRPr lang="pt-BR" sz="3100" kern="1200"/>
        </a:p>
      </dsp:txBody>
      <dsp:txXfrm rot="5400000">
        <a:off x="4713034" y="-1529550"/>
        <a:ext cx="1766186" cy="5266944"/>
      </dsp:txXfrm>
    </dsp:sp>
    <dsp:sp modelId="{C21BC4EB-8998-4EAA-B3ED-9D23E2AB6858}">
      <dsp:nvSpPr>
        <dsp:cNvPr id="0" name=""/>
        <dsp:cNvSpPr/>
      </dsp:nvSpPr>
      <dsp:spPr>
        <a:xfrm>
          <a:off x="0" y="55"/>
          <a:ext cx="2962656" cy="2207732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1. Diagnóstico</a:t>
          </a:r>
          <a:endParaRPr lang="pt-BR" sz="2800" kern="1200"/>
        </a:p>
      </dsp:txBody>
      <dsp:txXfrm>
        <a:off x="0" y="55"/>
        <a:ext cx="2962656" cy="2207732"/>
      </dsp:txXfrm>
    </dsp:sp>
    <dsp:sp modelId="{85CCF2F7-53F7-4A89-9876-3A9837E1915C}">
      <dsp:nvSpPr>
        <dsp:cNvPr id="0" name=""/>
        <dsp:cNvSpPr/>
      </dsp:nvSpPr>
      <dsp:spPr>
        <a:xfrm rot="5400000">
          <a:off x="4713034" y="788569"/>
          <a:ext cx="1766186" cy="5266944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100" kern="1200" smtClean="0"/>
            <a:t>d. Árvore de Objetivos</a:t>
          </a:r>
          <a:endParaRPr lang="pt-BR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100" kern="1200" smtClean="0"/>
            <a:t>e. Quadro de Medidas</a:t>
          </a:r>
          <a:endParaRPr lang="pt-BR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100" kern="1200" smtClean="0"/>
            <a:t>f. Quadro Lógico</a:t>
          </a:r>
          <a:endParaRPr lang="pt-BR" sz="3100" kern="1200"/>
        </a:p>
      </dsp:txBody>
      <dsp:txXfrm rot="5400000">
        <a:off x="4713034" y="788569"/>
        <a:ext cx="1766186" cy="5266944"/>
      </dsp:txXfrm>
    </dsp:sp>
    <dsp:sp modelId="{69A2A697-F893-4269-904E-460C480F70FD}">
      <dsp:nvSpPr>
        <dsp:cNvPr id="0" name=""/>
        <dsp:cNvSpPr/>
      </dsp:nvSpPr>
      <dsp:spPr>
        <a:xfrm>
          <a:off x="0" y="2318174"/>
          <a:ext cx="2962656" cy="2207732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2. Planejamento</a:t>
          </a:r>
          <a:endParaRPr lang="pt-BR" sz="2800" kern="1200"/>
        </a:p>
      </dsp:txBody>
      <dsp:txXfrm>
        <a:off x="0" y="2318174"/>
        <a:ext cx="2962656" cy="2207732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23444C-4B33-46B8-8079-0D5EB47B4A65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b="1" kern="1200" smtClean="0"/>
            <a:t>Problema</a:t>
          </a:r>
          <a:endParaRPr lang="pt-BR" sz="2100" b="1" kern="1200"/>
        </a:p>
      </dsp:txBody>
      <dsp:txXfrm rot="5400000">
        <a:off x="-245635" y="246082"/>
        <a:ext cx="1637567" cy="1146297"/>
      </dsp:txXfrm>
    </dsp:sp>
    <dsp:sp modelId="{54CD392B-3F95-4FE3-ACBA-DEAB63075169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just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 dirty="0" smtClean="0"/>
            <a:t>Situação vivida </a:t>
          </a:r>
          <a:r>
            <a:rPr lang="pt-BR" sz="2700" b="1" kern="1200" dirty="0" smtClean="0"/>
            <a:t>atual</a:t>
          </a:r>
          <a:r>
            <a:rPr lang="pt-BR" sz="2700" kern="1200" dirty="0" smtClean="0"/>
            <a:t>mente da qual uma melhoria </a:t>
          </a:r>
          <a:r>
            <a:rPr lang="pt-BR" sz="2700" b="1" kern="1200" dirty="0" smtClean="0"/>
            <a:t>possível</a:t>
          </a:r>
          <a:r>
            <a:rPr lang="pt-BR" sz="2700" b="0" kern="1200" dirty="0" smtClean="0"/>
            <a:t> é desejada.</a:t>
          </a:r>
          <a:endParaRPr lang="pt-BR" sz="2700" kern="1200" dirty="0"/>
        </a:p>
      </dsp:txBody>
      <dsp:txXfrm rot="5400000">
        <a:off x="4155739" y="-3008994"/>
        <a:ext cx="1064418" cy="7083302"/>
      </dsp:txXfrm>
    </dsp:sp>
    <dsp:sp modelId="{51B13DE6-24B5-40A6-A21B-55A7D701DF1F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b="1" kern="1200" smtClean="0"/>
            <a:t>Ação</a:t>
          </a:r>
          <a:endParaRPr lang="pt-BR" sz="2100" b="1" kern="1200"/>
        </a:p>
      </dsp:txBody>
      <dsp:txXfrm rot="5400000">
        <a:off x="-245635" y="1689832"/>
        <a:ext cx="1637567" cy="1146297"/>
      </dsp:txXfrm>
    </dsp:sp>
    <dsp:sp modelId="{5D701E12-F92C-4E5E-AC37-20D6D7F720B5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just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 smtClean="0"/>
            <a:t>Meio a ser utilizado para conseguir a passagem da situação </a:t>
          </a:r>
          <a:r>
            <a:rPr lang="pt-BR" sz="2700" b="1" kern="1200" smtClean="0"/>
            <a:t>problema</a:t>
          </a:r>
          <a:r>
            <a:rPr lang="pt-BR" sz="2700" b="0" kern="1200" smtClean="0"/>
            <a:t> para a situação </a:t>
          </a:r>
          <a:r>
            <a:rPr lang="pt-BR" sz="2700" b="1" kern="1200" smtClean="0"/>
            <a:t>objetivo</a:t>
          </a:r>
          <a:r>
            <a:rPr lang="pt-BR" sz="2700" b="0" kern="1200" smtClean="0"/>
            <a:t>.</a:t>
          </a:r>
          <a:endParaRPr lang="pt-BR" sz="2700" kern="1200"/>
        </a:p>
      </dsp:txBody>
      <dsp:txXfrm rot="5400000">
        <a:off x="4155739" y="-1565244"/>
        <a:ext cx="1064418" cy="7083302"/>
      </dsp:txXfrm>
    </dsp:sp>
    <dsp:sp modelId="{1E823B24-8499-42AF-A148-8650D392FA5A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b="1" kern="1200" smtClean="0"/>
            <a:t>Objetivo</a:t>
          </a:r>
          <a:endParaRPr lang="pt-BR" sz="2100" b="1" kern="1200"/>
        </a:p>
      </dsp:txBody>
      <dsp:txXfrm rot="5400000">
        <a:off x="-245635" y="3133582"/>
        <a:ext cx="1637567" cy="1146297"/>
      </dsp:txXfrm>
    </dsp:sp>
    <dsp:sp modelId="{0850EB17-602E-4B08-B8B4-2A50F57BB7CF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just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b="0" kern="1200" smtClean="0"/>
            <a:t>Situação </a:t>
          </a:r>
          <a:r>
            <a:rPr lang="pt-BR" sz="2700" b="1" kern="1200" smtClean="0"/>
            <a:t>desejável</a:t>
          </a:r>
          <a:r>
            <a:rPr lang="pt-BR" sz="2700" b="0" kern="1200" smtClean="0"/>
            <a:t>, </a:t>
          </a:r>
          <a:r>
            <a:rPr lang="pt-BR" sz="2700" b="1" kern="1200" smtClean="0"/>
            <a:t>datável</a:t>
          </a:r>
          <a:r>
            <a:rPr lang="pt-BR" sz="2700" b="0" kern="1200" smtClean="0"/>
            <a:t> e </a:t>
          </a:r>
          <a:r>
            <a:rPr lang="pt-BR" sz="2700" b="1" kern="1200" smtClean="0"/>
            <a:t>mensurável</a:t>
          </a:r>
          <a:r>
            <a:rPr lang="pt-BR" sz="2700" b="0" kern="1200" smtClean="0"/>
            <a:t>.</a:t>
          </a:r>
          <a:endParaRPr lang="pt-BR" sz="2700" b="0" kern="1200"/>
        </a:p>
      </dsp:txBody>
      <dsp:txXfrm rot="5400000">
        <a:off x="4155739" y="-121494"/>
        <a:ext cx="1064418" cy="7083302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83FCE7-A50A-43E8-B2A8-DDE23BE605F6}">
      <dsp:nvSpPr>
        <dsp:cNvPr id="0" name=""/>
        <dsp:cNvSpPr/>
      </dsp:nvSpPr>
      <dsp:spPr>
        <a:xfrm>
          <a:off x="2" y="0"/>
          <a:ext cx="8229595" cy="1972815"/>
        </a:xfrm>
        <a:prstGeom prst="rightArrow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BEC96356-D8DC-4881-ABB8-EDB0B77C3D9E}">
      <dsp:nvSpPr>
        <dsp:cNvPr id="0" name=""/>
        <dsp:cNvSpPr/>
      </dsp:nvSpPr>
      <dsp:spPr>
        <a:xfrm>
          <a:off x="1080122" y="576061"/>
          <a:ext cx="2468880" cy="7891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Problema</a:t>
          </a:r>
          <a:endParaRPr lang="pt-BR" sz="3300" kern="1200"/>
        </a:p>
      </dsp:txBody>
      <dsp:txXfrm>
        <a:off x="1080122" y="576061"/>
        <a:ext cx="2468880" cy="789126"/>
      </dsp:txXfrm>
    </dsp:sp>
    <dsp:sp modelId="{D711200E-611B-4BEC-AEFD-395B89B93493}">
      <dsp:nvSpPr>
        <dsp:cNvPr id="0" name=""/>
        <dsp:cNvSpPr/>
      </dsp:nvSpPr>
      <dsp:spPr>
        <a:xfrm>
          <a:off x="4680519" y="576061"/>
          <a:ext cx="2468880" cy="7891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Objetivo</a:t>
          </a:r>
          <a:endParaRPr lang="pt-BR" sz="3300" kern="1200"/>
        </a:p>
      </dsp:txBody>
      <dsp:txXfrm>
        <a:off x="4680519" y="576061"/>
        <a:ext cx="2468880" cy="789126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83FCE7-A50A-43E8-B2A8-DDE23BE605F6}">
      <dsp:nvSpPr>
        <dsp:cNvPr id="0" name=""/>
        <dsp:cNvSpPr/>
      </dsp:nvSpPr>
      <dsp:spPr>
        <a:xfrm>
          <a:off x="10354" y="0"/>
          <a:ext cx="8208890" cy="1972815"/>
        </a:xfrm>
        <a:prstGeom prst="rightArrow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BEC96356-D8DC-4881-ABB8-EDB0B77C3D9E}">
      <dsp:nvSpPr>
        <dsp:cNvPr id="0" name=""/>
        <dsp:cNvSpPr/>
      </dsp:nvSpPr>
      <dsp:spPr>
        <a:xfrm>
          <a:off x="463316" y="591844"/>
          <a:ext cx="3504009" cy="7891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Situação Atual</a:t>
          </a:r>
          <a:endParaRPr lang="pt-BR" sz="3300" kern="1200"/>
        </a:p>
      </dsp:txBody>
      <dsp:txXfrm>
        <a:off x="463316" y="591844"/>
        <a:ext cx="3504009" cy="789126"/>
      </dsp:txXfrm>
    </dsp:sp>
    <dsp:sp modelId="{D711200E-611B-4BEC-AEFD-395B89B93493}">
      <dsp:nvSpPr>
        <dsp:cNvPr id="0" name=""/>
        <dsp:cNvSpPr/>
      </dsp:nvSpPr>
      <dsp:spPr>
        <a:xfrm>
          <a:off x="4262273" y="591844"/>
          <a:ext cx="3504009" cy="78912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Situação Desejada</a:t>
          </a:r>
          <a:endParaRPr lang="pt-BR" sz="3300" kern="1200"/>
        </a:p>
      </dsp:txBody>
      <dsp:txXfrm>
        <a:off x="4262273" y="591844"/>
        <a:ext cx="3504009" cy="789126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DCCDF8-DDCC-40B5-9089-4A2443024B17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A236F-3FDB-41B3-96F7-5AB6682318A2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Lista de Problemas</a:t>
          </a:r>
          <a:endParaRPr lang="pt-BR" sz="3600" kern="1200"/>
        </a:p>
      </dsp:txBody>
      <dsp:txXfrm>
        <a:off x="511409" y="347956"/>
        <a:ext cx="7655707" cy="696274"/>
      </dsp:txXfrm>
    </dsp:sp>
    <dsp:sp modelId="{0B9806EE-CD56-44B7-9253-65B00F13B39D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E82D7-10DC-4CE1-8456-52164478E83C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Lista de Problemas Reformulada</a:t>
          </a:r>
          <a:endParaRPr lang="pt-BR" sz="3600" kern="1200"/>
        </a:p>
      </dsp:txBody>
      <dsp:txXfrm>
        <a:off x="910599" y="1392548"/>
        <a:ext cx="7256517" cy="696274"/>
      </dsp:txXfrm>
    </dsp:sp>
    <dsp:sp modelId="{E6ACD6A8-2435-4728-8CCA-4E587703E198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60578-38B0-43EA-860F-413E854E4BCA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Árvore de Problemas</a:t>
          </a:r>
        </a:p>
      </dsp:txBody>
      <dsp:txXfrm>
        <a:off x="910599" y="2437140"/>
        <a:ext cx="7256517" cy="696274"/>
      </dsp:txXfrm>
    </dsp:sp>
    <dsp:sp modelId="{0B3075B4-5B62-4EA5-B296-0DAE9AE9471E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8B5F8F-DE88-4F4A-B7F1-5DF7ABB0387A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Árvore de Objetivos</a:t>
          </a:r>
        </a:p>
      </dsp:txBody>
      <dsp:txXfrm>
        <a:off x="511409" y="3481732"/>
        <a:ext cx="7655707" cy="696274"/>
      </dsp:txXfrm>
    </dsp:sp>
    <dsp:sp modelId="{4C5AB3A5-65CD-4FBC-A417-F15CB27B03E5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9F57B7-6832-4FCC-8675-AE9754044108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Não devem ser suposições.</a:t>
          </a:r>
          <a:endParaRPr lang="pt-BR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Não devem possuir juízos de valor.</a:t>
          </a:r>
          <a:endParaRPr lang="pt-BR" sz="2100" kern="1200"/>
        </a:p>
      </dsp:txBody>
      <dsp:txXfrm rot="5400000">
        <a:off x="5012703" y="-1901980"/>
        <a:ext cx="1166849" cy="5266944"/>
      </dsp:txXfrm>
    </dsp:sp>
    <dsp:sp modelId="{8762E1DF-F9F4-4776-ADC6-7201F8B9C204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smtClean="0"/>
            <a:t>Concreto?</a:t>
          </a:r>
          <a:endParaRPr lang="pt-BR" sz="4400" kern="1200"/>
        </a:p>
      </dsp:txBody>
      <dsp:txXfrm>
        <a:off x="0" y="2209"/>
        <a:ext cx="2962656" cy="1458562"/>
      </dsp:txXfrm>
    </dsp:sp>
    <dsp:sp modelId="{D2A622C8-BFED-4319-92C2-572B20FAE803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NÃO: “Organização da biblioteca.”</a:t>
          </a:r>
          <a:endParaRPr lang="pt-BR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SIM: “Insuficiente organização da biblioteca.”</a:t>
          </a:r>
          <a:endParaRPr lang="pt-BR" sz="2100" kern="1200"/>
        </a:p>
      </dsp:txBody>
      <dsp:txXfrm rot="5400000">
        <a:off x="5012703" y="-370490"/>
        <a:ext cx="1166849" cy="5266944"/>
      </dsp:txXfrm>
    </dsp:sp>
    <dsp:sp modelId="{1E7822CF-DF47-4083-B4C7-A2C7A2580BAA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smtClean="0"/>
            <a:t>Negativo?</a:t>
          </a:r>
          <a:endParaRPr lang="pt-BR" sz="4400" kern="1200"/>
        </a:p>
      </dsp:txBody>
      <dsp:txXfrm>
        <a:off x="0" y="1533700"/>
        <a:ext cx="2962656" cy="1458562"/>
      </dsp:txXfrm>
    </dsp:sp>
    <dsp:sp modelId="{C1FC8E57-0CB4-4A73-8330-25601C9BCA51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NÃO: “Alguns horários com muitos alunos, outros sem nenhum.”</a:t>
          </a:r>
          <a:endParaRPr lang="pt-BR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100" kern="1200" smtClean="0"/>
            <a:t>SIM: “Sobrelotação em alguns horários.”</a:t>
          </a:r>
          <a:endParaRPr lang="pt-BR" sz="2100" kern="1200"/>
        </a:p>
      </dsp:txBody>
      <dsp:txXfrm rot="5400000">
        <a:off x="5012703" y="1160999"/>
        <a:ext cx="1166849" cy="5266944"/>
      </dsp:txXfrm>
    </dsp:sp>
    <dsp:sp modelId="{0E019C93-C7B4-4A3D-B687-2F75CCA88F98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smtClean="0"/>
            <a:t>Sintético?</a:t>
          </a:r>
          <a:endParaRPr lang="pt-BR" sz="4400" kern="1200"/>
        </a:p>
      </dsp:txBody>
      <dsp:txXfrm>
        <a:off x="0" y="3065190"/>
        <a:ext cx="2962656" cy="1458562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E37EF8-CACA-4E1F-B49B-6DD515E616A7}">
      <dsp:nvSpPr>
        <dsp:cNvPr id="0" name=""/>
        <dsp:cNvSpPr/>
      </dsp:nvSpPr>
      <dsp:spPr>
        <a:xfrm>
          <a:off x="0" y="0"/>
          <a:ext cx="8186738" cy="756084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kern="1200" dirty="0" smtClean="0"/>
            <a:t>Características da Árvore de Problemas</a:t>
          </a:r>
          <a:endParaRPr lang="pt-BR" sz="3500" kern="1200" dirty="0"/>
        </a:p>
      </dsp:txBody>
      <dsp:txXfrm>
        <a:off x="0" y="0"/>
        <a:ext cx="8186738" cy="756084"/>
      </dsp:txXfrm>
    </dsp:sp>
    <dsp:sp modelId="{0DB7E182-5D74-4229-A86D-4FF54F839350}">
      <dsp:nvSpPr>
        <dsp:cNvPr id="0" name=""/>
        <dsp:cNvSpPr/>
      </dsp:nvSpPr>
      <dsp:spPr>
        <a:xfrm>
          <a:off x="0" y="756084"/>
          <a:ext cx="2046684" cy="1587776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Problema Central</a:t>
          </a:r>
          <a:endParaRPr lang="pt-BR" sz="3200" kern="1200"/>
        </a:p>
      </dsp:txBody>
      <dsp:txXfrm>
        <a:off x="0" y="756084"/>
        <a:ext cx="2046684" cy="1587776"/>
      </dsp:txXfrm>
    </dsp:sp>
    <dsp:sp modelId="{0DBE0C8B-DCC4-465C-AD8B-3C16FD28B405}">
      <dsp:nvSpPr>
        <dsp:cNvPr id="0" name=""/>
        <dsp:cNvSpPr/>
      </dsp:nvSpPr>
      <dsp:spPr>
        <a:xfrm>
          <a:off x="2046684" y="756084"/>
          <a:ext cx="2046684" cy="1587776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11957"/>
                <a:satOff val="-1341"/>
                <a:lumOff val="85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1957"/>
                <a:satOff val="-1341"/>
                <a:lumOff val="85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1957"/>
                <a:satOff val="-1341"/>
                <a:lumOff val="85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Relação de Causas</a:t>
          </a:r>
          <a:endParaRPr lang="pt-BR" sz="3200" kern="1200"/>
        </a:p>
      </dsp:txBody>
      <dsp:txXfrm>
        <a:off x="2046684" y="756084"/>
        <a:ext cx="2046684" cy="1587776"/>
      </dsp:txXfrm>
    </dsp:sp>
    <dsp:sp modelId="{2CB374B3-2A56-4B6C-904F-FF4E1038EE20}">
      <dsp:nvSpPr>
        <dsp:cNvPr id="0" name=""/>
        <dsp:cNvSpPr/>
      </dsp:nvSpPr>
      <dsp:spPr>
        <a:xfrm>
          <a:off x="4093368" y="756084"/>
          <a:ext cx="2046684" cy="1587776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3915"/>
                <a:satOff val="-2683"/>
                <a:lumOff val="171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3915"/>
                <a:satOff val="-2683"/>
                <a:lumOff val="171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3915"/>
                <a:satOff val="-2683"/>
                <a:lumOff val="171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Nexo Causal</a:t>
          </a:r>
          <a:endParaRPr lang="pt-BR" sz="3200" kern="1200"/>
        </a:p>
      </dsp:txBody>
      <dsp:txXfrm>
        <a:off x="4093368" y="756084"/>
        <a:ext cx="2046684" cy="1587776"/>
      </dsp:txXfrm>
    </dsp:sp>
    <dsp:sp modelId="{396E6F04-F0E4-49DB-A466-011CE9053889}">
      <dsp:nvSpPr>
        <dsp:cNvPr id="0" name=""/>
        <dsp:cNvSpPr/>
      </dsp:nvSpPr>
      <dsp:spPr>
        <a:xfrm>
          <a:off x="6140053" y="756084"/>
          <a:ext cx="2046684" cy="1587776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Problemas Terminais</a:t>
          </a:r>
          <a:endParaRPr lang="pt-BR" sz="3200" kern="1200"/>
        </a:p>
      </dsp:txBody>
      <dsp:txXfrm>
        <a:off x="6140053" y="756084"/>
        <a:ext cx="2046684" cy="1587776"/>
      </dsp:txXfrm>
    </dsp:sp>
    <dsp:sp modelId="{E8979103-3420-4EB1-8143-A425CD0EC035}">
      <dsp:nvSpPr>
        <dsp:cNvPr id="0" name=""/>
        <dsp:cNvSpPr/>
      </dsp:nvSpPr>
      <dsp:spPr>
        <a:xfrm>
          <a:off x="0" y="2343860"/>
          <a:ext cx="8186738" cy="176419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E37EF8-CACA-4E1F-B49B-6DD515E616A7}">
      <dsp:nvSpPr>
        <dsp:cNvPr id="0" name=""/>
        <dsp:cNvSpPr/>
      </dsp:nvSpPr>
      <dsp:spPr>
        <a:xfrm>
          <a:off x="0" y="0"/>
          <a:ext cx="8229600" cy="756083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900" kern="1200" smtClean="0"/>
            <a:t>Características da Árvore de Objetivos</a:t>
          </a:r>
          <a:endParaRPr lang="pt-BR" sz="3900" kern="1200"/>
        </a:p>
      </dsp:txBody>
      <dsp:txXfrm>
        <a:off x="0" y="0"/>
        <a:ext cx="8229600" cy="756083"/>
      </dsp:txXfrm>
    </dsp:sp>
    <dsp:sp modelId="{0DB7E182-5D74-4229-A86D-4FF54F839350}">
      <dsp:nvSpPr>
        <dsp:cNvPr id="0" name=""/>
        <dsp:cNvSpPr/>
      </dsp:nvSpPr>
      <dsp:spPr>
        <a:xfrm>
          <a:off x="0" y="756083"/>
          <a:ext cx="2057399" cy="1587775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Objetivo Central</a:t>
          </a:r>
          <a:endParaRPr lang="pt-BR" sz="3300" kern="1200"/>
        </a:p>
      </dsp:txBody>
      <dsp:txXfrm>
        <a:off x="0" y="756083"/>
        <a:ext cx="2057399" cy="1587775"/>
      </dsp:txXfrm>
    </dsp:sp>
    <dsp:sp modelId="{0DBE0C8B-DCC4-465C-AD8B-3C16FD28B405}">
      <dsp:nvSpPr>
        <dsp:cNvPr id="0" name=""/>
        <dsp:cNvSpPr/>
      </dsp:nvSpPr>
      <dsp:spPr>
        <a:xfrm>
          <a:off x="2057400" y="756083"/>
          <a:ext cx="2057399" cy="1587775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72970"/>
                <a:satOff val="-477"/>
                <a:lumOff val="8185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72970"/>
                <a:satOff val="-477"/>
                <a:lumOff val="8185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72970"/>
                <a:satOff val="-477"/>
                <a:lumOff val="81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Relação de Conse-quências</a:t>
          </a:r>
          <a:endParaRPr lang="pt-BR" sz="3300" kern="1200"/>
        </a:p>
      </dsp:txBody>
      <dsp:txXfrm>
        <a:off x="2057400" y="756083"/>
        <a:ext cx="2057399" cy="1587775"/>
      </dsp:txXfrm>
    </dsp:sp>
    <dsp:sp modelId="{2CB374B3-2A56-4B6C-904F-FF4E1038EE20}">
      <dsp:nvSpPr>
        <dsp:cNvPr id="0" name=""/>
        <dsp:cNvSpPr/>
      </dsp:nvSpPr>
      <dsp:spPr>
        <a:xfrm>
          <a:off x="4114800" y="756083"/>
          <a:ext cx="2057399" cy="1587775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145939"/>
                <a:satOff val="-954"/>
                <a:lumOff val="16369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145939"/>
                <a:satOff val="-954"/>
                <a:lumOff val="16369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145939"/>
                <a:satOff val="-954"/>
                <a:lumOff val="163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Nexo Causal</a:t>
          </a:r>
          <a:endParaRPr lang="pt-BR" sz="3300" kern="1200"/>
        </a:p>
      </dsp:txBody>
      <dsp:txXfrm>
        <a:off x="4114800" y="756083"/>
        <a:ext cx="2057399" cy="1587775"/>
      </dsp:txXfrm>
    </dsp:sp>
    <dsp:sp modelId="{396E6F04-F0E4-49DB-A466-011CE9053889}">
      <dsp:nvSpPr>
        <dsp:cNvPr id="0" name=""/>
        <dsp:cNvSpPr/>
      </dsp:nvSpPr>
      <dsp:spPr>
        <a:xfrm>
          <a:off x="6172199" y="756083"/>
          <a:ext cx="2057399" cy="1587775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218909"/>
                <a:satOff val="-1431"/>
                <a:lumOff val="24554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218909"/>
                <a:satOff val="-1431"/>
                <a:lumOff val="24554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218909"/>
                <a:satOff val="-1431"/>
                <a:lumOff val="245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kern="1200" smtClean="0"/>
            <a:t>Objetivos Terminais</a:t>
          </a:r>
          <a:endParaRPr lang="pt-BR" sz="3300" kern="1200"/>
        </a:p>
      </dsp:txBody>
      <dsp:txXfrm>
        <a:off x="6172199" y="756083"/>
        <a:ext cx="2057399" cy="1587775"/>
      </dsp:txXfrm>
    </dsp:sp>
    <dsp:sp modelId="{E8979103-3420-4EB1-8143-A425CD0EC035}">
      <dsp:nvSpPr>
        <dsp:cNvPr id="0" name=""/>
        <dsp:cNvSpPr/>
      </dsp:nvSpPr>
      <dsp:spPr>
        <a:xfrm>
          <a:off x="0" y="2343859"/>
          <a:ext cx="8229600" cy="176419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E37EF8-CACA-4E1F-B49B-6DD515E616A7}">
      <dsp:nvSpPr>
        <dsp:cNvPr id="0" name=""/>
        <dsp:cNvSpPr/>
      </dsp:nvSpPr>
      <dsp:spPr>
        <a:xfrm>
          <a:off x="0" y="0"/>
          <a:ext cx="3970784" cy="34563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smtClean="0"/>
            <a:t>Características da Árvore de Problemas</a:t>
          </a:r>
          <a:endParaRPr lang="pt-BR" sz="1600" kern="1200"/>
        </a:p>
      </dsp:txBody>
      <dsp:txXfrm>
        <a:off x="0" y="0"/>
        <a:ext cx="3970784" cy="345638"/>
      </dsp:txXfrm>
    </dsp:sp>
    <dsp:sp modelId="{0DB7E182-5D74-4229-A86D-4FF54F839350}">
      <dsp:nvSpPr>
        <dsp:cNvPr id="0" name=""/>
        <dsp:cNvSpPr/>
      </dsp:nvSpPr>
      <dsp:spPr>
        <a:xfrm>
          <a:off x="0" y="345638"/>
          <a:ext cx="992696" cy="725840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smtClean="0"/>
            <a:t>Problema Central</a:t>
          </a:r>
          <a:endParaRPr lang="pt-BR" sz="1500" kern="1200"/>
        </a:p>
      </dsp:txBody>
      <dsp:txXfrm>
        <a:off x="0" y="345638"/>
        <a:ext cx="992696" cy="725840"/>
      </dsp:txXfrm>
    </dsp:sp>
    <dsp:sp modelId="{0DBE0C8B-DCC4-465C-AD8B-3C16FD28B405}">
      <dsp:nvSpPr>
        <dsp:cNvPr id="0" name=""/>
        <dsp:cNvSpPr/>
      </dsp:nvSpPr>
      <dsp:spPr>
        <a:xfrm>
          <a:off x="992695" y="345638"/>
          <a:ext cx="992696" cy="725840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11957"/>
                <a:satOff val="-1341"/>
                <a:lumOff val="85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1957"/>
                <a:satOff val="-1341"/>
                <a:lumOff val="85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1957"/>
                <a:satOff val="-1341"/>
                <a:lumOff val="85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smtClean="0"/>
            <a:t>Relação de Causas</a:t>
          </a:r>
          <a:endParaRPr lang="pt-BR" sz="1500" kern="1200"/>
        </a:p>
      </dsp:txBody>
      <dsp:txXfrm>
        <a:off x="992695" y="345638"/>
        <a:ext cx="992696" cy="725840"/>
      </dsp:txXfrm>
    </dsp:sp>
    <dsp:sp modelId="{2CB374B3-2A56-4B6C-904F-FF4E1038EE20}">
      <dsp:nvSpPr>
        <dsp:cNvPr id="0" name=""/>
        <dsp:cNvSpPr/>
      </dsp:nvSpPr>
      <dsp:spPr>
        <a:xfrm>
          <a:off x="1985392" y="345638"/>
          <a:ext cx="992696" cy="725840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3915"/>
                <a:satOff val="-2683"/>
                <a:lumOff val="171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3915"/>
                <a:satOff val="-2683"/>
                <a:lumOff val="171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3915"/>
                <a:satOff val="-2683"/>
                <a:lumOff val="171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smtClean="0"/>
            <a:t>Nexo Causal</a:t>
          </a:r>
          <a:endParaRPr lang="pt-BR" sz="1500" kern="1200"/>
        </a:p>
      </dsp:txBody>
      <dsp:txXfrm>
        <a:off x="1985392" y="345638"/>
        <a:ext cx="992696" cy="725840"/>
      </dsp:txXfrm>
    </dsp:sp>
    <dsp:sp modelId="{396E6F04-F0E4-49DB-A466-011CE9053889}">
      <dsp:nvSpPr>
        <dsp:cNvPr id="0" name=""/>
        <dsp:cNvSpPr/>
      </dsp:nvSpPr>
      <dsp:spPr>
        <a:xfrm>
          <a:off x="2978088" y="345638"/>
          <a:ext cx="992696" cy="725840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smtClean="0"/>
            <a:t>Problemas Terminais</a:t>
          </a:r>
          <a:endParaRPr lang="pt-BR" sz="1500" kern="1200"/>
        </a:p>
      </dsp:txBody>
      <dsp:txXfrm>
        <a:off x="2978088" y="345638"/>
        <a:ext cx="992696" cy="725840"/>
      </dsp:txXfrm>
    </dsp:sp>
    <dsp:sp modelId="{E8979103-3420-4EB1-8143-A425CD0EC035}">
      <dsp:nvSpPr>
        <dsp:cNvPr id="0" name=""/>
        <dsp:cNvSpPr/>
      </dsp:nvSpPr>
      <dsp:spPr>
        <a:xfrm>
          <a:off x="0" y="1071478"/>
          <a:ext cx="3970784" cy="8064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97790" y="231100"/>
          <a:ext cx="4586459" cy="15928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653707" y="4131368"/>
          <a:ext cx="888848" cy="56886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046066" y="4586459"/>
          <a:ext cx="6104129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Planejamento para Resultados</a:t>
          </a:r>
          <a:endParaRPr lang="pt-BR" sz="3200" kern="1200"/>
        </a:p>
      </dsp:txBody>
      <dsp:txXfrm>
        <a:off x="1046066" y="4586459"/>
        <a:ext cx="6104129" cy="1066618"/>
      </dsp:txXfrm>
    </dsp:sp>
    <dsp:sp modelId="{4998ED3A-CC11-40CD-ACD3-291630F78271}">
      <dsp:nvSpPr>
        <dsp:cNvPr id="0" name=""/>
        <dsp:cNvSpPr/>
      </dsp:nvSpPr>
      <dsp:spPr>
        <a:xfrm>
          <a:off x="4098130" y="1656187"/>
          <a:ext cx="1446382" cy="1376017"/>
        </a:xfrm>
        <a:prstGeom prst="ellipse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Quadro Lógico</a:t>
          </a:r>
        </a:p>
      </dsp:txBody>
      <dsp:txXfrm>
        <a:off x="4098130" y="1656187"/>
        <a:ext cx="1446382" cy="1376017"/>
      </dsp:txXfrm>
    </dsp:sp>
    <dsp:sp modelId="{8D4405DA-DE42-4B13-91A3-052774E99310}">
      <dsp:nvSpPr>
        <dsp:cNvPr id="0" name=""/>
        <dsp:cNvSpPr/>
      </dsp:nvSpPr>
      <dsp:spPr>
        <a:xfrm>
          <a:off x="2286435" y="720074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Árvore de Problemas</a:t>
          </a:r>
        </a:p>
      </dsp:txBody>
      <dsp:txXfrm>
        <a:off x="2286435" y="720074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3955915" y="359805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Matriz GUT</a:t>
          </a:r>
        </a:p>
      </dsp:txBody>
      <dsp:txXfrm>
        <a:off x="3955915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609354" y="71989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E942F2-6F35-4725-8D4E-73BF336026D5}">
      <dsp:nvSpPr>
        <dsp:cNvPr id="0" name=""/>
        <dsp:cNvSpPr/>
      </dsp:nvSpPr>
      <dsp:spPr>
        <a:xfrm>
          <a:off x="-5617728" y="-859990"/>
          <a:ext cx="6688532" cy="6688532"/>
        </a:xfrm>
        <a:prstGeom prst="blockArc">
          <a:avLst>
            <a:gd name="adj1" fmla="val 18900000"/>
            <a:gd name="adj2" fmla="val 2700000"/>
            <a:gd name="adj3" fmla="val 32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95028-8C3C-408E-8AD1-A832786745A4}">
      <dsp:nvSpPr>
        <dsp:cNvPr id="0" name=""/>
        <dsp:cNvSpPr/>
      </dsp:nvSpPr>
      <dsp:spPr>
        <a:xfrm>
          <a:off x="399061" y="261643"/>
          <a:ext cx="7727728" cy="523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20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Metodologia de Planejamento de Projetos Orientado para Objetivos (MPPO)</a:t>
          </a:r>
          <a:endParaRPr lang="pt-BR" sz="1800" b="1" kern="1200"/>
        </a:p>
      </dsp:txBody>
      <dsp:txXfrm>
        <a:off x="399061" y="261643"/>
        <a:ext cx="7727728" cy="523089"/>
      </dsp:txXfrm>
    </dsp:sp>
    <dsp:sp modelId="{4DBEF10E-099B-4FE4-8CD2-F3560A70417A}">
      <dsp:nvSpPr>
        <dsp:cNvPr id="0" name=""/>
        <dsp:cNvSpPr/>
      </dsp:nvSpPr>
      <dsp:spPr>
        <a:xfrm>
          <a:off x="72130" y="196257"/>
          <a:ext cx="653861" cy="6538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2FC1E-38A3-4D06-8A48-3BA2EC0B3BB9}">
      <dsp:nvSpPr>
        <dsp:cNvPr id="0" name=""/>
        <dsp:cNvSpPr/>
      </dsp:nvSpPr>
      <dsp:spPr>
        <a:xfrm>
          <a:off x="829337" y="1046178"/>
          <a:ext cx="7297452" cy="523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20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Logical Framework Approach (LFA)</a:t>
          </a:r>
          <a:endParaRPr lang="pt-BR" sz="1800" b="1" kern="1200"/>
        </a:p>
      </dsp:txBody>
      <dsp:txXfrm>
        <a:off x="829337" y="1046178"/>
        <a:ext cx="7297452" cy="523089"/>
      </dsp:txXfrm>
    </dsp:sp>
    <dsp:sp modelId="{FC656A54-362F-453E-903E-EDD9566402A8}">
      <dsp:nvSpPr>
        <dsp:cNvPr id="0" name=""/>
        <dsp:cNvSpPr/>
      </dsp:nvSpPr>
      <dsp:spPr>
        <a:xfrm>
          <a:off x="502407" y="980791"/>
          <a:ext cx="653861" cy="6538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C70E7-01C3-471A-AED8-2E3B7511F231}">
      <dsp:nvSpPr>
        <dsp:cNvPr id="0" name=""/>
        <dsp:cNvSpPr/>
      </dsp:nvSpPr>
      <dsp:spPr>
        <a:xfrm>
          <a:off x="1026092" y="1830712"/>
          <a:ext cx="7100697" cy="523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20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Zielorientierte Projektplanung (ZOPP)</a:t>
          </a:r>
          <a:endParaRPr lang="pt-BR" sz="1800" b="1" kern="1200"/>
        </a:p>
      </dsp:txBody>
      <dsp:txXfrm>
        <a:off x="1026092" y="1830712"/>
        <a:ext cx="7100697" cy="523089"/>
      </dsp:txXfrm>
    </dsp:sp>
    <dsp:sp modelId="{934F16A2-5AF1-4A87-A6B8-6254BF85F05B}">
      <dsp:nvSpPr>
        <dsp:cNvPr id="0" name=""/>
        <dsp:cNvSpPr/>
      </dsp:nvSpPr>
      <dsp:spPr>
        <a:xfrm>
          <a:off x="699161" y="1765326"/>
          <a:ext cx="653861" cy="6538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165EF2-31AC-4BA9-8632-6FC1AFB90EE6}">
      <dsp:nvSpPr>
        <dsp:cNvPr id="0" name=""/>
        <dsp:cNvSpPr/>
      </dsp:nvSpPr>
      <dsp:spPr>
        <a:xfrm>
          <a:off x="1026092" y="2614749"/>
          <a:ext cx="7100697" cy="523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20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Quadro Lógico</a:t>
          </a:r>
          <a:endParaRPr lang="pt-BR" sz="1800" b="1" kern="1200"/>
        </a:p>
      </dsp:txBody>
      <dsp:txXfrm>
        <a:off x="1026092" y="2614749"/>
        <a:ext cx="7100697" cy="523089"/>
      </dsp:txXfrm>
    </dsp:sp>
    <dsp:sp modelId="{25BF1D85-F4D4-4F1E-9776-D3687AFA833F}">
      <dsp:nvSpPr>
        <dsp:cNvPr id="0" name=""/>
        <dsp:cNvSpPr/>
      </dsp:nvSpPr>
      <dsp:spPr>
        <a:xfrm>
          <a:off x="699161" y="2549363"/>
          <a:ext cx="653861" cy="6538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8AAB5-1D40-44E8-9DCC-A8CCB91D695C}">
      <dsp:nvSpPr>
        <dsp:cNvPr id="0" name=""/>
        <dsp:cNvSpPr/>
      </dsp:nvSpPr>
      <dsp:spPr>
        <a:xfrm>
          <a:off x="829337" y="3399283"/>
          <a:ext cx="7297452" cy="523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20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Criação: década de 1970</a:t>
          </a:r>
          <a:endParaRPr lang="pt-BR" sz="1800" b="1" kern="1200"/>
        </a:p>
      </dsp:txBody>
      <dsp:txXfrm>
        <a:off x="829337" y="3399283"/>
        <a:ext cx="7297452" cy="523089"/>
      </dsp:txXfrm>
    </dsp:sp>
    <dsp:sp modelId="{60B502F7-9E92-49FF-AFEF-8547ACDB5C10}">
      <dsp:nvSpPr>
        <dsp:cNvPr id="0" name=""/>
        <dsp:cNvSpPr/>
      </dsp:nvSpPr>
      <dsp:spPr>
        <a:xfrm>
          <a:off x="502407" y="3333897"/>
          <a:ext cx="653861" cy="6538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95554-9CDF-445E-BA64-271D70FAEFC0}">
      <dsp:nvSpPr>
        <dsp:cNvPr id="0" name=""/>
        <dsp:cNvSpPr/>
      </dsp:nvSpPr>
      <dsp:spPr>
        <a:xfrm>
          <a:off x="399061" y="4183818"/>
          <a:ext cx="7727728" cy="523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5202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Origem: agências internacionais de desenvolvimento</a:t>
          </a:r>
          <a:endParaRPr lang="pt-BR" sz="1800" b="1" kern="1200"/>
        </a:p>
      </dsp:txBody>
      <dsp:txXfrm>
        <a:off x="399061" y="4183818"/>
        <a:ext cx="7727728" cy="523089"/>
      </dsp:txXfrm>
    </dsp:sp>
    <dsp:sp modelId="{BFCE82E1-C31F-44CB-8D7D-FD8309F71E6C}">
      <dsp:nvSpPr>
        <dsp:cNvPr id="0" name=""/>
        <dsp:cNvSpPr/>
      </dsp:nvSpPr>
      <dsp:spPr>
        <a:xfrm>
          <a:off x="72130" y="4118431"/>
          <a:ext cx="653861" cy="6538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837326-D885-421C-B2D0-43475F97D57E}">
      <dsp:nvSpPr>
        <dsp:cNvPr id="0" name=""/>
        <dsp:cNvSpPr/>
      </dsp:nvSpPr>
      <dsp:spPr>
        <a:xfrm>
          <a:off x="-5632396" y="-862704"/>
          <a:ext cx="6709736" cy="6709736"/>
        </a:xfrm>
        <a:prstGeom prst="blockArc">
          <a:avLst>
            <a:gd name="adj1" fmla="val 18900000"/>
            <a:gd name="adj2" fmla="val 2700000"/>
            <a:gd name="adj3" fmla="val 32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A4020C-D107-486C-9E9A-92390BE06BA1}">
      <dsp:nvSpPr>
        <dsp:cNvPr id="0" name=""/>
        <dsp:cNvSpPr/>
      </dsp:nvSpPr>
      <dsp:spPr>
        <a:xfrm>
          <a:off x="349650" y="226587"/>
          <a:ext cx="6111299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Análise lógica</a:t>
          </a:r>
          <a:endParaRPr lang="pt-BR" sz="2800" kern="1200"/>
        </a:p>
      </dsp:txBody>
      <dsp:txXfrm>
        <a:off x="349650" y="226587"/>
        <a:ext cx="6111299" cy="452975"/>
      </dsp:txXfrm>
    </dsp:sp>
    <dsp:sp modelId="{ED72E033-0B49-4CD6-8278-10C2E85B4C72}">
      <dsp:nvSpPr>
        <dsp:cNvPr id="0" name=""/>
        <dsp:cNvSpPr/>
      </dsp:nvSpPr>
      <dsp:spPr>
        <a:xfrm>
          <a:off x="66540" y="169965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96216-CBD6-4BFB-98E8-9DAE2F804E8D}">
      <dsp:nvSpPr>
        <dsp:cNvPr id="0" name=""/>
        <dsp:cNvSpPr/>
      </dsp:nvSpPr>
      <dsp:spPr>
        <a:xfrm>
          <a:off x="759860" y="906449"/>
          <a:ext cx="5701089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Estruturação do pensamento</a:t>
          </a:r>
          <a:endParaRPr lang="pt-BR" sz="2800" kern="1200"/>
        </a:p>
      </dsp:txBody>
      <dsp:txXfrm>
        <a:off x="759860" y="906449"/>
        <a:ext cx="5701089" cy="452975"/>
      </dsp:txXfrm>
    </dsp:sp>
    <dsp:sp modelId="{E0B2C6DE-B046-4E65-BEB1-3866DC0517D4}">
      <dsp:nvSpPr>
        <dsp:cNvPr id="0" name=""/>
        <dsp:cNvSpPr/>
      </dsp:nvSpPr>
      <dsp:spPr>
        <a:xfrm>
          <a:off x="476750" y="849827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295A96-A3B1-45F0-B120-6BE268BD7FF7}">
      <dsp:nvSpPr>
        <dsp:cNvPr id="0" name=""/>
        <dsp:cNvSpPr/>
      </dsp:nvSpPr>
      <dsp:spPr>
        <a:xfrm>
          <a:off x="984653" y="1585813"/>
          <a:ext cx="5476296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Diálogo entre diferentes pessoas</a:t>
          </a:r>
        </a:p>
      </dsp:txBody>
      <dsp:txXfrm>
        <a:off x="984653" y="1585813"/>
        <a:ext cx="5476296" cy="452975"/>
      </dsp:txXfrm>
    </dsp:sp>
    <dsp:sp modelId="{D3F2EA0C-0A3A-43FC-858B-CDBE2FF1F4DD}">
      <dsp:nvSpPr>
        <dsp:cNvPr id="0" name=""/>
        <dsp:cNvSpPr/>
      </dsp:nvSpPr>
      <dsp:spPr>
        <a:xfrm>
          <a:off x="701544" y="1529191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97EE8-ED13-4CF0-BAB7-D2B98792984C}">
      <dsp:nvSpPr>
        <dsp:cNvPr id="0" name=""/>
        <dsp:cNvSpPr/>
      </dsp:nvSpPr>
      <dsp:spPr>
        <a:xfrm>
          <a:off x="1056428" y="2265676"/>
          <a:ext cx="5404521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Participação</a:t>
          </a:r>
        </a:p>
      </dsp:txBody>
      <dsp:txXfrm>
        <a:off x="1056428" y="2265676"/>
        <a:ext cx="5404521" cy="452975"/>
      </dsp:txXfrm>
    </dsp:sp>
    <dsp:sp modelId="{CA2F8F80-9CF8-466F-A2D2-9E2E7DEB6448}">
      <dsp:nvSpPr>
        <dsp:cNvPr id="0" name=""/>
        <dsp:cNvSpPr/>
      </dsp:nvSpPr>
      <dsp:spPr>
        <a:xfrm>
          <a:off x="773318" y="2209054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1677A8-89CF-44F4-9668-9DDA06375EEB}">
      <dsp:nvSpPr>
        <dsp:cNvPr id="0" name=""/>
        <dsp:cNvSpPr/>
      </dsp:nvSpPr>
      <dsp:spPr>
        <a:xfrm>
          <a:off x="984653" y="2945538"/>
          <a:ext cx="5476296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Responsabilização</a:t>
          </a:r>
        </a:p>
      </dsp:txBody>
      <dsp:txXfrm>
        <a:off x="984653" y="2945538"/>
        <a:ext cx="5476296" cy="452975"/>
      </dsp:txXfrm>
    </dsp:sp>
    <dsp:sp modelId="{8FDDC370-021B-4F9D-B3F3-A5796EE07D60}">
      <dsp:nvSpPr>
        <dsp:cNvPr id="0" name=""/>
        <dsp:cNvSpPr/>
      </dsp:nvSpPr>
      <dsp:spPr>
        <a:xfrm>
          <a:off x="701544" y="2888916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2464EF-C722-42DD-85FA-239FECA99F2B}">
      <dsp:nvSpPr>
        <dsp:cNvPr id="0" name=""/>
        <dsp:cNvSpPr/>
      </dsp:nvSpPr>
      <dsp:spPr>
        <a:xfrm>
          <a:off x="759860" y="3624902"/>
          <a:ext cx="5701089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Transparência</a:t>
          </a:r>
        </a:p>
      </dsp:txBody>
      <dsp:txXfrm>
        <a:off x="759860" y="3624902"/>
        <a:ext cx="5701089" cy="452975"/>
      </dsp:txXfrm>
    </dsp:sp>
    <dsp:sp modelId="{BB3D0E7C-EC86-4F63-AB43-FBF02F4A9B54}">
      <dsp:nvSpPr>
        <dsp:cNvPr id="0" name=""/>
        <dsp:cNvSpPr/>
      </dsp:nvSpPr>
      <dsp:spPr>
        <a:xfrm>
          <a:off x="476750" y="3568280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44B731-6DF8-48B0-954A-9B0CD751AE4B}">
      <dsp:nvSpPr>
        <dsp:cNvPr id="0" name=""/>
        <dsp:cNvSpPr/>
      </dsp:nvSpPr>
      <dsp:spPr>
        <a:xfrm>
          <a:off x="349650" y="4304764"/>
          <a:ext cx="6111299" cy="452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54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Pertencimento</a:t>
          </a:r>
        </a:p>
      </dsp:txBody>
      <dsp:txXfrm>
        <a:off x="349650" y="4304764"/>
        <a:ext cx="6111299" cy="452975"/>
      </dsp:txXfrm>
    </dsp:sp>
    <dsp:sp modelId="{8A756EB8-7D93-448C-9DC4-9D62468D9D94}">
      <dsp:nvSpPr>
        <dsp:cNvPr id="0" name=""/>
        <dsp:cNvSpPr/>
      </dsp:nvSpPr>
      <dsp:spPr>
        <a:xfrm>
          <a:off x="66540" y="4248142"/>
          <a:ext cx="566219" cy="566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064609-EBE6-44AB-BC08-E9E5C2A8B03E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CF319-8C34-4758-A4E7-9748A5A8C2B8}">
      <dsp:nvSpPr>
        <dsp:cNvPr id="0" name=""/>
        <dsp:cNvSpPr/>
      </dsp:nvSpPr>
      <dsp:spPr>
        <a:xfrm>
          <a:off x="460128" y="312440"/>
          <a:ext cx="7589070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smtClean="0"/>
            <a:t>Identificar problemas e necessidades</a:t>
          </a:r>
        </a:p>
      </dsp:txBody>
      <dsp:txXfrm>
        <a:off x="460128" y="312440"/>
        <a:ext cx="7589070" cy="625205"/>
      </dsp:txXfrm>
    </dsp:sp>
    <dsp:sp modelId="{B34809BC-EEDC-4F25-A61E-122B75ED7FF9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C9B36-E766-40B3-B4BB-00E3B5061522}">
      <dsp:nvSpPr>
        <dsp:cNvPr id="0" name=""/>
        <dsp:cNvSpPr/>
      </dsp:nvSpPr>
      <dsp:spPr>
        <a:xfrm>
          <a:off x="818573" y="1250411"/>
          <a:ext cx="7230626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smtClean="0"/>
            <a:t>Facilitar seleção e definição de prioridades</a:t>
          </a:r>
        </a:p>
      </dsp:txBody>
      <dsp:txXfrm>
        <a:off x="818573" y="1250411"/>
        <a:ext cx="7230626" cy="625205"/>
      </dsp:txXfrm>
    </dsp:sp>
    <dsp:sp modelId="{EF55222C-36D7-4F87-BDD0-A17166CE030D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ED071-5EC3-4B0B-A786-54E089E58765}">
      <dsp:nvSpPr>
        <dsp:cNvPr id="0" name=""/>
        <dsp:cNvSpPr/>
      </dsp:nvSpPr>
      <dsp:spPr>
        <a:xfrm>
          <a:off x="818573" y="2188382"/>
          <a:ext cx="7230626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smtClean="0"/>
            <a:t>Planejar e executar (o planejado) com efetividade</a:t>
          </a:r>
        </a:p>
      </dsp:txBody>
      <dsp:txXfrm>
        <a:off x="818573" y="2188382"/>
        <a:ext cx="7230626" cy="625205"/>
      </dsp:txXfrm>
    </dsp:sp>
    <dsp:sp modelId="{D4AA7787-FCA1-4C9C-B5BB-F34165F8311B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F49B0-FC54-4A31-BDF3-90CE009FABFE}">
      <dsp:nvSpPr>
        <dsp:cNvPr id="0" name=""/>
        <dsp:cNvSpPr/>
      </dsp:nvSpPr>
      <dsp:spPr>
        <a:xfrm>
          <a:off x="460128" y="3126353"/>
          <a:ext cx="7589070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smtClean="0"/>
            <a:t>Acompanhar e avaliar a execução (do planejado)</a:t>
          </a:r>
        </a:p>
      </dsp:txBody>
      <dsp:txXfrm>
        <a:off x="460128" y="3126353"/>
        <a:ext cx="7589070" cy="625205"/>
      </dsp:txXfrm>
    </dsp:sp>
    <dsp:sp modelId="{87A37BFE-2D5E-4BEC-B225-32E3EE01E721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6010CF-7E13-4A9E-B32D-721A80416C01}">
      <dsp:nvSpPr>
        <dsp:cNvPr id="0" name=""/>
        <dsp:cNvSpPr/>
      </dsp:nvSpPr>
      <dsp:spPr>
        <a:xfrm rot="5400000">
          <a:off x="5145503" y="-2011114"/>
          <a:ext cx="1047750" cy="53358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 smtClean="0"/>
            <a:t>ZOPP é participativo! </a:t>
          </a:r>
          <a:r>
            <a:rPr lang="pt-BR" sz="2700" kern="1200" smtClean="0">
              <a:sym typeface="Wingdings" pitchFamily="2" charset="2"/>
            </a:rPr>
            <a:t></a:t>
          </a:r>
          <a:endParaRPr lang="pt-BR" sz="2700" kern="1200"/>
        </a:p>
      </dsp:txBody>
      <dsp:txXfrm rot="5400000">
        <a:off x="5145503" y="-2011114"/>
        <a:ext cx="1047750" cy="5335885"/>
      </dsp:txXfrm>
    </dsp:sp>
    <dsp:sp modelId="{ADBD6038-497D-4ABB-9052-1C39342E346E}">
      <dsp:nvSpPr>
        <dsp:cNvPr id="0" name=""/>
        <dsp:cNvSpPr/>
      </dsp:nvSpPr>
      <dsp:spPr>
        <a:xfrm>
          <a:off x="0" y="1984"/>
          <a:ext cx="3001435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LFA x ZOPP</a:t>
          </a:r>
          <a:endParaRPr lang="pt-BR" sz="3200" kern="1200"/>
        </a:p>
      </dsp:txBody>
      <dsp:txXfrm>
        <a:off x="0" y="1984"/>
        <a:ext cx="3001435" cy="1309687"/>
      </dsp:txXfrm>
    </dsp:sp>
    <dsp:sp modelId="{0FC8865D-6769-4AF7-8B1D-CF07953C8735}">
      <dsp:nvSpPr>
        <dsp:cNvPr id="0" name=""/>
        <dsp:cNvSpPr/>
      </dsp:nvSpPr>
      <dsp:spPr>
        <a:xfrm rot="5400000">
          <a:off x="5145503" y="-635942"/>
          <a:ext cx="1047750" cy="53358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 smtClean="0">
              <a:sym typeface="Wingdings" pitchFamily="2" charset="2"/>
            </a:rPr>
            <a:t>São processos de planejamento</a:t>
          </a:r>
          <a:endParaRPr lang="pt-BR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kern="1200" smtClean="0"/>
            <a:t>São orientados para Objetivos</a:t>
          </a:r>
          <a:endParaRPr lang="pt-BR" sz="2700" kern="1200"/>
        </a:p>
      </dsp:txBody>
      <dsp:txXfrm rot="5400000">
        <a:off x="5145503" y="-635942"/>
        <a:ext cx="1047750" cy="5335885"/>
      </dsp:txXfrm>
    </dsp:sp>
    <dsp:sp modelId="{0560A0E0-FD01-4437-9520-78AA451192F3}">
      <dsp:nvSpPr>
        <dsp:cNvPr id="0" name=""/>
        <dsp:cNvSpPr/>
      </dsp:nvSpPr>
      <dsp:spPr>
        <a:xfrm>
          <a:off x="0" y="1377156"/>
          <a:ext cx="3001435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LFA </a:t>
          </a:r>
          <a:r>
            <a:rPr lang="pt-BR" sz="3200" kern="1200" smtClean="0">
              <a:sym typeface="Wingdings" pitchFamily="2" charset="2"/>
            </a:rPr>
            <a:t>e ZOPP</a:t>
          </a:r>
          <a:endParaRPr lang="pt-BR" sz="3200" kern="1200"/>
        </a:p>
      </dsp:txBody>
      <dsp:txXfrm>
        <a:off x="0" y="1377156"/>
        <a:ext cx="3001435" cy="1309687"/>
      </dsp:txXfrm>
    </dsp:sp>
    <dsp:sp modelId="{5BA6EBB8-C506-4657-B30F-9D01750902A7}">
      <dsp:nvSpPr>
        <dsp:cNvPr id="0" name=""/>
        <dsp:cNvSpPr/>
      </dsp:nvSpPr>
      <dsp:spPr>
        <a:xfrm rot="5400000">
          <a:off x="5145503" y="739229"/>
          <a:ext cx="1047750" cy="53358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700" b="0" kern="1200" smtClean="0">
              <a:sym typeface="Wingdings" pitchFamily="2" charset="2"/>
            </a:rPr>
            <a:t>É o resultado desse planejamento</a:t>
          </a:r>
          <a:endParaRPr lang="pt-BR" sz="2700" b="0" kern="1200"/>
        </a:p>
      </dsp:txBody>
      <dsp:txXfrm rot="5400000">
        <a:off x="5145503" y="739229"/>
        <a:ext cx="1047750" cy="5335885"/>
      </dsp:txXfrm>
    </dsp:sp>
    <dsp:sp modelId="{883F0AB3-F2EC-4A1E-9730-1B31DB68E95E}">
      <dsp:nvSpPr>
        <dsp:cNvPr id="0" name=""/>
        <dsp:cNvSpPr/>
      </dsp:nvSpPr>
      <dsp:spPr>
        <a:xfrm>
          <a:off x="0" y="2752328"/>
          <a:ext cx="3001435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kern="1200" smtClean="0">
              <a:sym typeface="Wingdings" pitchFamily="2" charset="2"/>
            </a:rPr>
            <a:t>Quadro Lógico</a:t>
          </a:r>
          <a:endParaRPr lang="pt-BR" sz="3200" b="0" kern="1200"/>
        </a:p>
      </dsp:txBody>
      <dsp:txXfrm>
        <a:off x="0" y="2752328"/>
        <a:ext cx="3001435" cy="1309687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A28CBE-1ACD-43F5-A83C-CEC03C361FFB}">
      <dsp:nvSpPr>
        <dsp:cNvPr id="0" name=""/>
        <dsp:cNvSpPr/>
      </dsp:nvSpPr>
      <dsp:spPr>
        <a:xfrm>
          <a:off x="813588" y="41601"/>
          <a:ext cx="1996886" cy="1996886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400" kern="1200" smtClean="0"/>
            <a:t>A</a:t>
          </a:r>
          <a:endParaRPr lang="pt-BR" sz="6400" kern="1200"/>
        </a:p>
      </dsp:txBody>
      <dsp:txXfrm>
        <a:off x="1079840" y="391056"/>
        <a:ext cx="1464383" cy="898598"/>
      </dsp:txXfrm>
    </dsp:sp>
    <dsp:sp modelId="{7A550F07-B283-43A8-9875-30E215617F54}">
      <dsp:nvSpPr>
        <dsp:cNvPr id="0" name=""/>
        <dsp:cNvSpPr/>
      </dsp:nvSpPr>
      <dsp:spPr>
        <a:xfrm>
          <a:off x="1534131" y="1289655"/>
          <a:ext cx="1996886" cy="1996886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400" kern="1200" smtClean="0"/>
            <a:t>C</a:t>
          </a:r>
          <a:endParaRPr lang="pt-BR" sz="6400" kern="1200"/>
        </a:p>
      </dsp:txBody>
      <dsp:txXfrm>
        <a:off x="2144846" y="1805518"/>
        <a:ext cx="1198131" cy="1098287"/>
      </dsp:txXfrm>
    </dsp:sp>
    <dsp:sp modelId="{33A34DE2-EB7E-476B-B2EF-8789CC256408}">
      <dsp:nvSpPr>
        <dsp:cNvPr id="0" name=""/>
        <dsp:cNvSpPr/>
      </dsp:nvSpPr>
      <dsp:spPr>
        <a:xfrm>
          <a:off x="93045" y="1289655"/>
          <a:ext cx="1996886" cy="1996886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400" kern="1200" smtClean="0"/>
            <a:t>B</a:t>
          </a:r>
          <a:endParaRPr lang="pt-BR" sz="6400" kern="1200"/>
        </a:p>
      </dsp:txBody>
      <dsp:txXfrm>
        <a:off x="281085" y="1805518"/>
        <a:ext cx="1198131" cy="1098287"/>
      </dsp:txXfrm>
    </dsp:sp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7C095D-9DB1-4519-8701-1AC4AC939494}">
      <dsp:nvSpPr>
        <dsp:cNvPr id="0" name=""/>
        <dsp:cNvSpPr/>
      </dsp:nvSpPr>
      <dsp:spPr>
        <a:xfrm>
          <a:off x="392392" y="0"/>
          <a:ext cx="4447118" cy="406400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F2F5B9-F020-47A6-A80E-86B560B9BFA7}">
      <dsp:nvSpPr>
        <dsp:cNvPr id="0" name=""/>
        <dsp:cNvSpPr/>
      </dsp:nvSpPr>
      <dsp:spPr>
        <a:xfrm>
          <a:off x="5620" y="1219199"/>
          <a:ext cx="1684019" cy="162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Comunicação Verbal</a:t>
          </a:r>
          <a:endParaRPr lang="pt-BR" sz="1800" b="1" kern="1200"/>
        </a:p>
      </dsp:txBody>
      <dsp:txXfrm>
        <a:off x="5620" y="1219199"/>
        <a:ext cx="1684019" cy="1625600"/>
      </dsp:txXfrm>
    </dsp:sp>
    <dsp:sp modelId="{8E9F5030-462E-4A9D-93B9-5A637C2AD554}">
      <dsp:nvSpPr>
        <dsp:cNvPr id="0" name=""/>
        <dsp:cNvSpPr/>
      </dsp:nvSpPr>
      <dsp:spPr>
        <a:xfrm>
          <a:off x="1773942" y="1219199"/>
          <a:ext cx="1684019" cy="162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Comunicação Escrita</a:t>
          </a:r>
          <a:endParaRPr lang="pt-BR" sz="1800" b="1" kern="1200"/>
        </a:p>
      </dsp:txBody>
      <dsp:txXfrm>
        <a:off x="1773942" y="1219199"/>
        <a:ext cx="1684019" cy="1625600"/>
      </dsp:txXfrm>
    </dsp:sp>
    <dsp:sp modelId="{03421CE3-A9C3-4D0E-8ED0-1A0DAA97E4E1}">
      <dsp:nvSpPr>
        <dsp:cNvPr id="0" name=""/>
        <dsp:cNvSpPr/>
      </dsp:nvSpPr>
      <dsp:spPr>
        <a:xfrm>
          <a:off x="3542264" y="1219199"/>
          <a:ext cx="1684019" cy="162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smtClean="0"/>
            <a:t>Planejamento</a:t>
          </a:r>
          <a:endParaRPr lang="pt-BR" sz="1800" b="1" kern="1200"/>
        </a:p>
      </dsp:txBody>
      <dsp:txXfrm>
        <a:off x="3542264" y="1219199"/>
        <a:ext cx="1684019" cy="1625600"/>
      </dsp:txXfrm>
    </dsp:sp>
  </dsp:spTree>
</dsp:drawing>
</file>

<file path=ppt/diagrams/drawing4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2615DF-50CF-4899-9E9D-A5D52F973177}">
      <dsp:nvSpPr>
        <dsp:cNvPr id="0" name=""/>
        <dsp:cNvSpPr/>
      </dsp:nvSpPr>
      <dsp:spPr>
        <a:xfrm rot="5400000">
          <a:off x="5411733" y="-2144126"/>
          <a:ext cx="1026170" cy="557629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Concreto</a:t>
          </a:r>
          <a:endParaRPr lang="pt-BR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Negativo</a:t>
          </a:r>
          <a:endParaRPr lang="pt-BR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Sintético</a:t>
          </a:r>
          <a:endParaRPr lang="pt-BR" sz="2400" kern="1200"/>
        </a:p>
      </dsp:txBody>
      <dsp:txXfrm rot="5400000">
        <a:off x="5411733" y="-2144126"/>
        <a:ext cx="1026170" cy="5576299"/>
      </dsp:txXfrm>
    </dsp:sp>
    <dsp:sp modelId="{9B7C3891-2574-4F91-8919-516F2CF35566}">
      <dsp:nvSpPr>
        <dsp:cNvPr id="0" name=""/>
        <dsp:cNvSpPr/>
      </dsp:nvSpPr>
      <dsp:spPr>
        <a:xfrm>
          <a:off x="0" y="2666"/>
          <a:ext cx="3136668" cy="128271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Problema</a:t>
          </a:r>
          <a:endParaRPr lang="pt-BR" sz="3600" kern="1200"/>
        </a:p>
      </dsp:txBody>
      <dsp:txXfrm>
        <a:off x="0" y="2666"/>
        <a:ext cx="3136668" cy="1282712"/>
      </dsp:txXfrm>
    </dsp:sp>
    <dsp:sp modelId="{C7576AEF-B73D-46B7-B9CD-B7DB539317A3}">
      <dsp:nvSpPr>
        <dsp:cNvPr id="0" name=""/>
        <dsp:cNvSpPr/>
      </dsp:nvSpPr>
      <dsp:spPr>
        <a:xfrm rot="5400000">
          <a:off x="5411733" y="-797277"/>
          <a:ext cx="1026170" cy="5576299"/>
        </a:xfrm>
        <a:prstGeom prst="round2SameRect">
          <a:avLst/>
        </a:prstGeom>
        <a:solidFill>
          <a:schemeClr val="accent4">
            <a:tint val="40000"/>
            <a:alpha val="90000"/>
            <a:hueOff val="-1315235"/>
            <a:satOff val="7386"/>
            <a:lumOff val="46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5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Verbo no Infinitivo</a:t>
          </a:r>
          <a:endParaRPr lang="pt-BR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Exemplo: “Aumentar [...]”</a:t>
          </a:r>
          <a:endParaRPr lang="pt-BR" sz="2400" kern="1200"/>
        </a:p>
      </dsp:txBody>
      <dsp:txXfrm rot="5400000">
        <a:off x="5411733" y="-797277"/>
        <a:ext cx="1026170" cy="5576299"/>
      </dsp:txXfrm>
    </dsp:sp>
    <dsp:sp modelId="{1B164CC8-8108-45DA-A7DB-0DB543FA92A7}">
      <dsp:nvSpPr>
        <dsp:cNvPr id="0" name=""/>
        <dsp:cNvSpPr/>
      </dsp:nvSpPr>
      <dsp:spPr>
        <a:xfrm>
          <a:off x="0" y="1349515"/>
          <a:ext cx="3136668" cy="1282712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Objetivo</a:t>
          </a:r>
          <a:endParaRPr lang="pt-BR" sz="3600" kern="1200"/>
        </a:p>
      </dsp:txBody>
      <dsp:txXfrm>
        <a:off x="0" y="1349515"/>
        <a:ext cx="3136668" cy="1282712"/>
      </dsp:txXfrm>
    </dsp:sp>
    <dsp:sp modelId="{ABEDAFD4-AF06-494B-B550-C1598F5B9E8A}">
      <dsp:nvSpPr>
        <dsp:cNvPr id="0" name=""/>
        <dsp:cNvSpPr/>
      </dsp:nvSpPr>
      <dsp:spPr>
        <a:xfrm rot="5400000">
          <a:off x="5411733" y="549570"/>
          <a:ext cx="1026170" cy="5576299"/>
        </a:xfrm>
        <a:prstGeom prst="round2SameRect">
          <a:avLst/>
        </a:prstGeom>
        <a:solidFill>
          <a:schemeClr val="accent4">
            <a:tint val="40000"/>
            <a:alpha val="90000"/>
            <a:hueOff val="-2630471"/>
            <a:satOff val="14771"/>
            <a:lumOff val="9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1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Verbo no Particípio Passado</a:t>
          </a:r>
          <a:endParaRPr lang="pt-BR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Exemplo: “[...] aumentado [...]”</a:t>
          </a:r>
          <a:endParaRPr lang="pt-BR" sz="2400" kern="1200"/>
        </a:p>
      </dsp:txBody>
      <dsp:txXfrm rot="5400000">
        <a:off x="5411733" y="549570"/>
        <a:ext cx="1026170" cy="5576299"/>
      </dsp:txXfrm>
    </dsp:sp>
    <dsp:sp modelId="{4E802771-2AD1-4465-A55F-59854AA6AC9E}">
      <dsp:nvSpPr>
        <dsp:cNvPr id="0" name=""/>
        <dsp:cNvSpPr/>
      </dsp:nvSpPr>
      <dsp:spPr>
        <a:xfrm>
          <a:off x="0" y="2696363"/>
          <a:ext cx="3136668" cy="1282712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Resultado Desejado</a:t>
          </a:r>
          <a:endParaRPr lang="pt-BR" sz="3600" kern="1200"/>
        </a:p>
      </dsp:txBody>
      <dsp:txXfrm>
        <a:off x="0" y="2696363"/>
        <a:ext cx="3136668" cy="1282712"/>
      </dsp:txXfrm>
    </dsp:sp>
    <dsp:sp modelId="{2FA192E0-BE8B-4AD5-90D4-90F2E7A40F5A}">
      <dsp:nvSpPr>
        <dsp:cNvPr id="0" name=""/>
        <dsp:cNvSpPr/>
      </dsp:nvSpPr>
      <dsp:spPr>
        <a:xfrm rot="5400000">
          <a:off x="5411733" y="1896418"/>
          <a:ext cx="1026170" cy="5576299"/>
        </a:xfrm>
        <a:prstGeom prst="round2Same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Verbo na forma Substantiva</a:t>
          </a:r>
          <a:endParaRPr lang="pt-BR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smtClean="0"/>
            <a:t>Exemplo: “Elaboração [...]”</a:t>
          </a:r>
          <a:endParaRPr lang="pt-BR" sz="2400" kern="1200"/>
        </a:p>
      </dsp:txBody>
      <dsp:txXfrm rot="5400000">
        <a:off x="5411733" y="1896418"/>
        <a:ext cx="1026170" cy="5576299"/>
      </dsp:txXfrm>
    </dsp:sp>
    <dsp:sp modelId="{A8C5293E-F19A-4DF4-9646-2E987C5DB3A5}">
      <dsp:nvSpPr>
        <dsp:cNvPr id="0" name=""/>
        <dsp:cNvSpPr/>
      </dsp:nvSpPr>
      <dsp:spPr>
        <a:xfrm>
          <a:off x="0" y="4043212"/>
          <a:ext cx="3136668" cy="1282712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Ação</a:t>
          </a:r>
          <a:endParaRPr lang="pt-BR" sz="3600" kern="1200"/>
        </a:p>
      </dsp:txBody>
      <dsp:txXfrm>
        <a:off x="0" y="4043212"/>
        <a:ext cx="3136668" cy="1282712"/>
      </dsp:txXfrm>
    </dsp:sp>
  </dsp:spTree>
</dsp:drawing>
</file>

<file path=ppt/diagrams/drawing4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920D1-5C4C-4693-B0F1-5DBCC4A4EE9B}">
      <dsp:nvSpPr>
        <dsp:cNvPr id="0" name=""/>
        <dsp:cNvSpPr/>
      </dsp:nvSpPr>
      <dsp:spPr>
        <a:xfrm>
          <a:off x="1797790" y="231100"/>
          <a:ext cx="4586459" cy="15928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5E9DE-7CCE-475D-91AB-282757503C3C}">
      <dsp:nvSpPr>
        <dsp:cNvPr id="0" name=""/>
        <dsp:cNvSpPr/>
      </dsp:nvSpPr>
      <dsp:spPr>
        <a:xfrm>
          <a:off x="3653707" y="4131368"/>
          <a:ext cx="888848" cy="56886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18B58-73AF-4FAF-9A71-FC08AFB8E1AF}">
      <dsp:nvSpPr>
        <dsp:cNvPr id="0" name=""/>
        <dsp:cNvSpPr/>
      </dsp:nvSpPr>
      <dsp:spPr>
        <a:xfrm>
          <a:off x="1046066" y="4586459"/>
          <a:ext cx="6104129" cy="106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Planejamento para Resultados</a:t>
          </a:r>
          <a:endParaRPr lang="pt-BR" sz="3200" kern="1200"/>
        </a:p>
      </dsp:txBody>
      <dsp:txXfrm>
        <a:off x="1046066" y="4586459"/>
        <a:ext cx="6104129" cy="1066618"/>
      </dsp:txXfrm>
    </dsp:sp>
    <dsp:sp modelId="{4998ED3A-CC11-40CD-ACD3-291630F78271}">
      <dsp:nvSpPr>
        <dsp:cNvPr id="0" name=""/>
        <dsp:cNvSpPr/>
      </dsp:nvSpPr>
      <dsp:spPr>
        <a:xfrm>
          <a:off x="4098130" y="1656187"/>
          <a:ext cx="1446382" cy="1376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Quadro Lógico</a:t>
          </a:r>
        </a:p>
      </dsp:txBody>
      <dsp:txXfrm>
        <a:off x="4098130" y="1656187"/>
        <a:ext cx="1446382" cy="1376017"/>
      </dsp:txXfrm>
    </dsp:sp>
    <dsp:sp modelId="{8D4405DA-DE42-4B13-91A3-052774E99310}">
      <dsp:nvSpPr>
        <dsp:cNvPr id="0" name=""/>
        <dsp:cNvSpPr/>
      </dsp:nvSpPr>
      <dsp:spPr>
        <a:xfrm>
          <a:off x="2286435" y="720074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Árvore de Problemas</a:t>
          </a:r>
        </a:p>
      </dsp:txBody>
      <dsp:txXfrm>
        <a:off x="2286435" y="720074"/>
        <a:ext cx="1599927" cy="1599927"/>
      </dsp:txXfrm>
    </dsp:sp>
    <dsp:sp modelId="{CC19B922-467B-428E-99DE-8B881C9DB8E1}">
      <dsp:nvSpPr>
        <dsp:cNvPr id="0" name=""/>
        <dsp:cNvSpPr/>
      </dsp:nvSpPr>
      <dsp:spPr>
        <a:xfrm>
          <a:off x="3955915" y="359805"/>
          <a:ext cx="1599927" cy="15999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smtClean="0"/>
            <a:t>Matriz GUT</a:t>
          </a:r>
        </a:p>
      </dsp:txBody>
      <dsp:txXfrm>
        <a:off x="3955915" y="359805"/>
        <a:ext cx="1599927" cy="1599927"/>
      </dsp:txXfrm>
    </dsp:sp>
    <dsp:sp modelId="{3AD00114-2D50-423C-AE79-66DAFF78C264}">
      <dsp:nvSpPr>
        <dsp:cNvPr id="0" name=""/>
        <dsp:cNvSpPr/>
      </dsp:nvSpPr>
      <dsp:spPr>
        <a:xfrm>
          <a:off x="1609354" y="71989"/>
          <a:ext cx="4977553" cy="398204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8350AF-6926-4072-8565-BE0DBE96FC56}">
      <dsp:nvSpPr>
        <dsp:cNvPr id="0" name=""/>
        <dsp:cNvSpPr/>
      </dsp:nvSpPr>
      <dsp:spPr>
        <a:xfrm>
          <a:off x="-5571958" y="-853032"/>
          <a:ext cx="6634161" cy="6634161"/>
        </a:xfrm>
        <a:prstGeom prst="blockArc">
          <a:avLst>
            <a:gd name="adj1" fmla="val 18900000"/>
            <a:gd name="adj2" fmla="val 2700000"/>
            <a:gd name="adj3" fmla="val 326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5F4F2-8D46-4432-85FC-4635D74EE158}">
      <dsp:nvSpPr>
        <dsp:cNvPr id="0" name=""/>
        <dsp:cNvSpPr/>
      </dsp:nvSpPr>
      <dsp:spPr>
        <a:xfrm>
          <a:off x="464385" y="307907"/>
          <a:ext cx="7571166" cy="6162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Specific = Específico</a:t>
          </a:r>
          <a:endParaRPr lang="pt-BR" sz="3200" kern="1200"/>
        </a:p>
      </dsp:txBody>
      <dsp:txXfrm>
        <a:off x="464385" y="307907"/>
        <a:ext cx="7571166" cy="616209"/>
      </dsp:txXfrm>
    </dsp:sp>
    <dsp:sp modelId="{8A87620E-C7C7-442C-BE40-D550E85F1444}">
      <dsp:nvSpPr>
        <dsp:cNvPr id="0" name=""/>
        <dsp:cNvSpPr/>
      </dsp:nvSpPr>
      <dsp:spPr>
        <a:xfrm>
          <a:off x="79255" y="230881"/>
          <a:ext cx="770261" cy="770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D29AD-0E60-4BE4-96C4-F8C3E0A94800}">
      <dsp:nvSpPr>
        <dsp:cNvPr id="0" name=""/>
        <dsp:cNvSpPr/>
      </dsp:nvSpPr>
      <dsp:spPr>
        <a:xfrm>
          <a:off x="905943" y="1231925"/>
          <a:ext cx="7129608" cy="6162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Measurable = Mensurável</a:t>
          </a:r>
          <a:endParaRPr lang="pt-BR" sz="3200" kern="1200"/>
        </a:p>
      </dsp:txBody>
      <dsp:txXfrm>
        <a:off x="905943" y="1231925"/>
        <a:ext cx="7129608" cy="616209"/>
      </dsp:txXfrm>
    </dsp:sp>
    <dsp:sp modelId="{F91C7880-B50E-4F88-8896-12C7EED6E3FF}">
      <dsp:nvSpPr>
        <dsp:cNvPr id="0" name=""/>
        <dsp:cNvSpPr/>
      </dsp:nvSpPr>
      <dsp:spPr>
        <a:xfrm>
          <a:off x="520812" y="1154899"/>
          <a:ext cx="770261" cy="770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6CCAF2-3E67-469F-BC81-CBC7AB1B69C6}">
      <dsp:nvSpPr>
        <dsp:cNvPr id="0" name=""/>
        <dsp:cNvSpPr/>
      </dsp:nvSpPr>
      <dsp:spPr>
        <a:xfrm>
          <a:off x="1041465" y="2155943"/>
          <a:ext cx="6994085" cy="6162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Achievable = Alcançável</a:t>
          </a:r>
        </a:p>
      </dsp:txBody>
      <dsp:txXfrm>
        <a:off x="1041465" y="2155943"/>
        <a:ext cx="6994085" cy="616209"/>
      </dsp:txXfrm>
    </dsp:sp>
    <dsp:sp modelId="{2C61D7C4-12EB-4CFE-86AC-6DF33782ACA7}">
      <dsp:nvSpPr>
        <dsp:cNvPr id="0" name=""/>
        <dsp:cNvSpPr/>
      </dsp:nvSpPr>
      <dsp:spPr>
        <a:xfrm>
          <a:off x="656335" y="2078917"/>
          <a:ext cx="770261" cy="770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0C97A8-2B61-4ED4-8B4B-58C7281EF483}">
      <dsp:nvSpPr>
        <dsp:cNvPr id="0" name=""/>
        <dsp:cNvSpPr/>
      </dsp:nvSpPr>
      <dsp:spPr>
        <a:xfrm>
          <a:off x="905943" y="3079961"/>
          <a:ext cx="7129608" cy="6162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Relevant = Relevante</a:t>
          </a:r>
        </a:p>
      </dsp:txBody>
      <dsp:txXfrm>
        <a:off x="905943" y="3079961"/>
        <a:ext cx="7129608" cy="616209"/>
      </dsp:txXfrm>
    </dsp:sp>
    <dsp:sp modelId="{7561A774-F255-41C7-93D1-53D143015209}">
      <dsp:nvSpPr>
        <dsp:cNvPr id="0" name=""/>
        <dsp:cNvSpPr/>
      </dsp:nvSpPr>
      <dsp:spPr>
        <a:xfrm>
          <a:off x="520812" y="3002935"/>
          <a:ext cx="770261" cy="770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F77CE-BACE-48E1-8EE9-FAA7818482C8}">
      <dsp:nvSpPr>
        <dsp:cNvPr id="0" name=""/>
        <dsp:cNvSpPr/>
      </dsp:nvSpPr>
      <dsp:spPr>
        <a:xfrm>
          <a:off x="464385" y="4003979"/>
          <a:ext cx="7571166" cy="61620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911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smtClean="0"/>
            <a:t>Time Bound = Temporal (tempo limitado)</a:t>
          </a:r>
        </a:p>
      </dsp:txBody>
      <dsp:txXfrm>
        <a:off x="464385" y="4003979"/>
        <a:ext cx="7571166" cy="616209"/>
      </dsp:txXfrm>
    </dsp:sp>
    <dsp:sp modelId="{374F4AEA-1903-4D1D-B45B-746BBC7EB8A0}">
      <dsp:nvSpPr>
        <dsp:cNvPr id="0" name=""/>
        <dsp:cNvSpPr/>
      </dsp:nvSpPr>
      <dsp:spPr>
        <a:xfrm>
          <a:off x="79255" y="3926953"/>
          <a:ext cx="770261" cy="770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FF19F2-A524-4B3F-AA59-479A497D02DE}">
      <dsp:nvSpPr>
        <dsp:cNvPr id="0" name=""/>
        <dsp:cNvSpPr/>
      </dsp:nvSpPr>
      <dsp:spPr>
        <a:xfrm>
          <a:off x="-5210386" y="-798064"/>
          <a:ext cx="6204640" cy="6204640"/>
        </a:xfrm>
        <a:prstGeom prst="blockArc">
          <a:avLst>
            <a:gd name="adj1" fmla="val 18900000"/>
            <a:gd name="adj2" fmla="val 2700000"/>
            <a:gd name="adj3" fmla="val 34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A635EE-B74A-4D90-8072-0C67728F83E6}">
      <dsp:nvSpPr>
        <dsp:cNvPr id="0" name=""/>
        <dsp:cNvSpPr/>
      </dsp:nvSpPr>
      <dsp:spPr>
        <a:xfrm>
          <a:off x="434854" y="287939"/>
          <a:ext cx="3269439" cy="576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39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smtClean="0"/>
            <a:t>Direto</a:t>
          </a:r>
          <a:endParaRPr lang="pt-BR" sz="3000" kern="1200"/>
        </a:p>
      </dsp:txBody>
      <dsp:txXfrm>
        <a:off x="434854" y="287939"/>
        <a:ext cx="3269439" cy="576248"/>
      </dsp:txXfrm>
    </dsp:sp>
    <dsp:sp modelId="{ED35F63F-7059-4ADA-819C-404AC4243991}">
      <dsp:nvSpPr>
        <dsp:cNvPr id="0" name=""/>
        <dsp:cNvSpPr/>
      </dsp:nvSpPr>
      <dsp:spPr>
        <a:xfrm>
          <a:off x="74699" y="215908"/>
          <a:ext cx="720310" cy="7203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08BC41-86CD-434A-A79C-D1AE2E270C7A}">
      <dsp:nvSpPr>
        <dsp:cNvPr id="0" name=""/>
        <dsp:cNvSpPr/>
      </dsp:nvSpPr>
      <dsp:spPr>
        <a:xfrm>
          <a:off x="847777" y="1152035"/>
          <a:ext cx="2856516" cy="576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39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smtClean="0"/>
            <a:t>Percentual</a:t>
          </a:r>
          <a:endParaRPr lang="pt-BR" sz="3000" kern="1200"/>
        </a:p>
      </dsp:txBody>
      <dsp:txXfrm>
        <a:off x="847777" y="1152035"/>
        <a:ext cx="2856516" cy="576248"/>
      </dsp:txXfrm>
    </dsp:sp>
    <dsp:sp modelId="{E76BA78D-2A01-4A73-A85A-78A54B1756BE}">
      <dsp:nvSpPr>
        <dsp:cNvPr id="0" name=""/>
        <dsp:cNvSpPr/>
      </dsp:nvSpPr>
      <dsp:spPr>
        <a:xfrm>
          <a:off x="487621" y="1080004"/>
          <a:ext cx="720310" cy="7203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6BAB3-4034-43B7-AF9B-CDD75BC33A62}">
      <dsp:nvSpPr>
        <dsp:cNvPr id="0" name=""/>
        <dsp:cNvSpPr/>
      </dsp:nvSpPr>
      <dsp:spPr>
        <a:xfrm>
          <a:off x="974511" y="2016131"/>
          <a:ext cx="2729782" cy="576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39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smtClean="0"/>
            <a:t>Razão simples</a:t>
          </a:r>
        </a:p>
      </dsp:txBody>
      <dsp:txXfrm>
        <a:off x="974511" y="2016131"/>
        <a:ext cx="2729782" cy="576248"/>
      </dsp:txXfrm>
    </dsp:sp>
    <dsp:sp modelId="{C6EA88C2-55B9-4ABA-B003-782FCF1CF3DA}">
      <dsp:nvSpPr>
        <dsp:cNvPr id="0" name=""/>
        <dsp:cNvSpPr/>
      </dsp:nvSpPr>
      <dsp:spPr>
        <a:xfrm>
          <a:off x="614355" y="1944100"/>
          <a:ext cx="720310" cy="7203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F3A0A-D7DF-4CB0-9E91-F6C796B55975}">
      <dsp:nvSpPr>
        <dsp:cNvPr id="0" name=""/>
        <dsp:cNvSpPr/>
      </dsp:nvSpPr>
      <dsp:spPr>
        <a:xfrm>
          <a:off x="847777" y="2880227"/>
          <a:ext cx="2856516" cy="576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39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smtClean="0"/>
            <a:t>Índice</a:t>
          </a:r>
        </a:p>
      </dsp:txBody>
      <dsp:txXfrm>
        <a:off x="847777" y="2880227"/>
        <a:ext cx="2856516" cy="576248"/>
      </dsp:txXfrm>
    </dsp:sp>
    <dsp:sp modelId="{39CDB20D-F4A1-4407-9489-461EAAE60FBC}">
      <dsp:nvSpPr>
        <dsp:cNvPr id="0" name=""/>
        <dsp:cNvSpPr/>
      </dsp:nvSpPr>
      <dsp:spPr>
        <a:xfrm>
          <a:off x="487621" y="2808196"/>
          <a:ext cx="720310" cy="7203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F5816-950E-4940-BC0D-D630CDFF84F1}">
      <dsp:nvSpPr>
        <dsp:cNvPr id="0" name=""/>
        <dsp:cNvSpPr/>
      </dsp:nvSpPr>
      <dsp:spPr>
        <a:xfrm>
          <a:off x="434854" y="3744323"/>
          <a:ext cx="3269439" cy="576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39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smtClean="0"/>
            <a:t>Média composta</a:t>
          </a:r>
        </a:p>
      </dsp:txBody>
      <dsp:txXfrm>
        <a:off x="434854" y="3744323"/>
        <a:ext cx="3269439" cy="576248"/>
      </dsp:txXfrm>
    </dsp:sp>
    <dsp:sp modelId="{0AC06B92-1341-4262-A352-140A298B1D10}">
      <dsp:nvSpPr>
        <dsp:cNvPr id="0" name=""/>
        <dsp:cNvSpPr/>
      </dsp:nvSpPr>
      <dsp:spPr>
        <a:xfrm>
          <a:off x="74699" y="3672292"/>
          <a:ext cx="720310" cy="7203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6890A7-70D0-47CE-953C-3E530DADC887}">
      <dsp:nvSpPr>
        <dsp:cNvPr id="0" name=""/>
        <dsp:cNvSpPr/>
      </dsp:nvSpPr>
      <dsp:spPr>
        <a:xfrm>
          <a:off x="-5551104" y="-850319"/>
          <a:ext cx="6612958" cy="661295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556F0-DC83-4CC4-88AE-474CE860E0BB}">
      <dsp:nvSpPr>
        <dsp:cNvPr id="0" name=""/>
        <dsp:cNvSpPr/>
      </dsp:nvSpPr>
      <dsp:spPr>
        <a:xfrm>
          <a:off x="344599" y="223314"/>
          <a:ext cx="3573925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Denominação</a:t>
          </a:r>
        </a:p>
      </dsp:txBody>
      <dsp:txXfrm>
        <a:off x="344599" y="223314"/>
        <a:ext cx="3573925" cy="446431"/>
      </dsp:txXfrm>
    </dsp:sp>
    <dsp:sp modelId="{23956CD6-B111-4B1E-A673-EF68E1AD2F15}">
      <dsp:nvSpPr>
        <dsp:cNvPr id="0" name=""/>
        <dsp:cNvSpPr/>
      </dsp:nvSpPr>
      <dsp:spPr>
        <a:xfrm>
          <a:off x="65579" y="167510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37609D-EBC0-4019-9CA4-4513EBAFBC33}">
      <dsp:nvSpPr>
        <dsp:cNvPr id="0" name=""/>
        <dsp:cNvSpPr/>
      </dsp:nvSpPr>
      <dsp:spPr>
        <a:xfrm>
          <a:off x="748883" y="893354"/>
          <a:ext cx="3169641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Descrição</a:t>
          </a:r>
          <a:endParaRPr lang="pt-BR" sz="2300" kern="1200"/>
        </a:p>
      </dsp:txBody>
      <dsp:txXfrm>
        <a:off x="748883" y="893354"/>
        <a:ext cx="3169641" cy="446431"/>
      </dsp:txXfrm>
    </dsp:sp>
    <dsp:sp modelId="{5C07A668-3F99-44F6-8221-F4579B852DD2}">
      <dsp:nvSpPr>
        <dsp:cNvPr id="0" name=""/>
        <dsp:cNvSpPr/>
      </dsp:nvSpPr>
      <dsp:spPr>
        <a:xfrm>
          <a:off x="469863" y="837550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823E7A-5C47-441C-BD4A-98D7A24494AF}">
      <dsp:nvSpPr>
        <dsp:cNvPr id="0" name=""/>
        <dsp:cNvSpPr/>
      </dsp:nvSpPr>
      <dsp:spPr>
        <a:xfrm>
          <a:off x="970428" y="1562903"/>
          <a:ext cx="2948095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Fórmula de cálculo</a:t>
          </a:r>
          <a:endParaRPr lang="pt-BR" sz="2300" kern="1200"/>
        </a:p>
      </dsp:txBody>
      <dsp:txXfrm>
        <a:off x="970428" y="1562903"/>
        <a:ext cx="2948095" cy="446431"/>
      </dsp:txXfrm>
    </dsp:sp>
    <dsp:sp modelId="{D17EF3A0-5A05-4159-B380-8292C69600C4}">
      <dsp:nvSpPr>
        <dsp:cNvPr id="0" name=""/>
        <dsp:cNvSpPr/>
      </dsp:nvSpPr>
      <dsp:spPr>
        <a:xfrm>
          <a:off x="691409" y="1507099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A1EDD-FC20-47CB-98BF-F8830F80524F}">
      <dsp:nvSpPr>
        <dsp:cNvPr id="0" name=""/>
        <dsp:cNvSpPr/>
      </dsp:nvSpPr>
      <dsp:spPr>
        <a:xfrm>
          <a:off x="1041166" y="2232944"/>
          <a:ext cx="2877358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Fonte(s) de dados</a:t>
          </a:r>
          <a:endParaRPr lang="pt-BR" sz="2300" kern="1200"/>
        </a:p>
      </dsp:txBody>
      <dsp:txXfrm>
        <a:off x="1041166" y="2232944"/>
        <a:ext cx="2877358" cy="446431"/>
      </dsp:txXfrm>
    </dsp:sp>
    <dsp:sp modelId="{3EF35F54-6307-43E3-89BA-2C77294AA434}">
      <dsp:nvSpPr>
        <dsp:cNvPr id="0" name=""/>
        <dsp:cNvSpPr/>
      </dsp:nvSpPr>
      <dsp:spPr>
        <a:xfrm>
          <a:off x="762146" y="2177140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E0496-41A5-4EC8-867F-6FBFC9A8E92F}">
      <dsp:nvSpPr>
        <dsp:cNvPr id="0" name=""/>
        <dsp:cNvSpPr/>
      </dsp:nvSpPr>
      <dsp:spPr>
        <a:xfrm>
          <a:off x="970428" y="2902984"/>
          <a:ext cx="2948095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Periodicidade</a:t>
          </a:r>
          <a:endParaRPr lang="pt-BR" sz="2300" kern="1200"/>
        </a:p>
      </dsp:txBody>
      <dsp:txXfrm>
        <a:off x="970428" y="2902984"/>
        <a:ext cx="2948095" cy="446431"/>
      </dsp:txXfrm>
    </dsp:sp>
    <dsp:sp modelId="{64591778-5B8F-4277-B43D-FEB41E6C923E}">
      <dsp:nvSpPr>
        <dsp:cNvPr id="0" name=""/>
        <dsp:cNvSpPr/>
      </dsp:nvSpPr>
      <dsp:spPr>
        <a:xfrm>
          <a:off x="691409" y="2847180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7E93F-7A60-4CF7-AA2E-B72596ED8D0A}">
      <dsp:nvSpPr>
        <dsp:cNvPr id="0" name=""/>
        <dsp:cNvSpPr/>
      </dsp:nvSpPr>
      <dsp:spPr>
        <a:xfrm>
          <a:off x="748883" y="3572533"/>
          <a:ext cx="3169641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Base geográfica</a:t>
          </a:r>
          <a:endParaRPr lang="pt-BR" sz="2300" kern="1200"/>
        </a:p>
      </dsp:txBody>
      <dsp:txXfrm>
        <a:off x="748883" y="3572533"/>
        <a:ext cx="3169641" cy="446431"/>
      </dsp:txXfrm>
    </dsp:sp>
    <dsp:sp modelId="{3D0E4E06-0572-4D42-887A-194744F289DF}">
      <dsp:nvSpPr>
        <dsp:cNvPr id="0" name=""/>
        <dsp:cNvSpPr/>
      </dsp:nvSpPr>
      <dsp:spPr>
        <a:xfrm>
          <a:off x="469863" y="3516729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168701-272D-4D2E-9957-0F218581544F}">
      <dsp:nvSpPr>
        <dsp:cNvPr id="0" name=""/>
        <dsp:cNvSpPr/>
      </dsp:nvSpPr>
      <dsp:spPr>
        <a:xfrm>
          <a:off x="344599" y="4242574"/>
          <a:ext cx="3573925" cy="446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35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smtClean="0"/>
            <a:t>Unidade de medida</a:t>
          </a:r>
          <a:endParaRPr lang="pt-BR" sz="2300" kern="1200"/>
        </a:p>
      </dsp:txBody>
      <dsp:txXfrm>
        <a:off x="344599" y="4242574"/>
        <a:ext cx="3573925" cy="446431"/>
      </dsp:txXfrm>
    </dsp:sp>
    <dsp:sp modelId="{FC541808-F55C-4061-91E1-221BBEF69D54}">
      <dsp:nvSpPr>
        <dsp:cNvPr id="0" name=""/>
        <dsp:cNvSpPr/>
      </dsp:nvSpPr>
      <dsp:spPr>
        <a:xfrm>
          <a:off x="65579" y="4186770"/>
          <a:ext cx="558039" cy="558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68D326-685C-4784-8EA1-10359DD3BCE2}">
      <dsp:nvSpPr>
        <dsp:cNvPr id="0" name=""/>
        <dsp:cNvSpPr/>
      </dsp:nvSpPr>
      <dsp:spPr>
        <a:xfrm rot="10800000">
          <a:off x="1066524" y="0"/>
          <a:ext cx="5272360" cy="5272360"/>
        </a:xfrm>
        <a:prstGeom prst="triangl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ADC028-60A6-43C8-9585-26F0D5FE409D}">
      <dsp:nvSpPr>
        <dsp:cNvPr id="0" name=""/>
        <dsp:cNvSpPr/>
      </dsp:nvSpPr>
      <dsp:spPr>
        <a:xfrm>
          <a:off x="1676042" y="4306835"/>
          <a:ext cx="1926644" cy="749663"/>
        </a:xfrm>
        <a:prstGeom prst="roundRect">
          <a:avLst/>
        </a:prstGeom>
        <a:solidFill>
          <a:schemeClr val="accent4">
            <a:alpha val="9000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smtClean="0">
              <a:solidFill>
                <a:schemeClr val="bg1"/>
              </a:solidFill>
            </a:rPr>
            <a:t>Meta</a:t>
          </a:r>
          <a:endParaRPr lang="pt-BR" sz="2900" b="1" kern="1200">
            <a:solidFill>
              <a:schemeClr val="bg1"/>
            </a:solidFill>
          </a:endParaRPr>
        </a:p>
      </dsp:txBody>
      <dsp:txXfrm>
        <a:off x="1676042" y="4306835"/>
        <a:ext cx="1926644" cy="749663"/>
      </dsp:txXfrm>
    </dsp:sp>
    <dsp:sp modelId="{78CAB7B0-CE30-474A-AB7E-C86A96790735}">
      <dsp:nvSpPr>
        <dsp:cNvPr id="0" name=""/>
        <dsp:cNvSpPr/>
      </dsp:nvSpPr>
      <dsp:spPr>
        <a:xfrm>
          <a:off x="2051936" y="3312369"/>
          <a:ext cx="3427034" cy="749663"/>
        </a:xfrm>
        <a:prstGeom prst="roundRect">
          <a:avLst/>
        </a:prstGeom>
        <a:solidFill>
          <a:schemeClr val="accent3">
            <a:alpha val="9000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smtClean="0">
              <a:solidFill>
                <a:schemeClr val="bg1"/>
              </a:solidFill>
            </a:rPr>
            <a:t>Resultado Desejado</a:t>
          </a:r>
          <a:endParaRPr lang="pt-BR" sz="2900" b="1" kern="1200">
            <a:solidFill>
              <a:schemeClr val="bg1"/>
            </a:solidFill>
          </a:endParaRPr>
        </a:p>
      </dsp:txBody>
      <dsp:txXfrm>
        <a:off x="2051936" y="3312369"/>
        <a:ext cx="3427034" cy="749663"/>
      </dsp:txXfrm>
    </dsp:sp>
    <dsp:sp modelId="{4720CFFC-F498-4858-BA02-20CF99A3ACA5}">
      <dsp:nvSpPr>
        <dsp:cNvPr id="0" name=""/>
        <dsp:cNvSpPr/>
      </dsp:nvSpPr>
      <dsp:spPr>
        <a:xfrm>
          <a:off x="2015370" y="2304256"/>
          <a:ext cx="3427034" cy="749663"/>
        </a:xfrm>
        <a:prstGeom prst="roundRect">
          <a:avLst/>
        </a:prstGeom>
        <a:solidFill>
          <a:schemeClr val="accent3">
            <a:alpha val="9000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smtClean="0">
              <a:solidFill>
                <a:schemeClr val="bg1"/>
              </a:solidFill>
            </a:rPr>
            <a:t>Objetivo</a:t>
          </a:r>
          <a:endParaRPr lang="pt-BR" sz="2900" b="1" kern="1200">
            <a:solidFill>
              <a:schemeClr val="bg1"/>
            </a:solidFill>
          </a:endParaRPr>
        </a:p>
      </dsp:txBody>
      <dsp:txXfrm>
        <a:off x="2015370" y="2304256"/>
        <a:ext cx="3427034" cy="749663"/>
      </dsp:txXfrm>
    </dsp:sp>
    <dsp:sp modelId="{D12F15FF-D0A7-4057-B39C-91BA8C4D7BD8}">
      <dsp:nvSpPr>
        <dsp:cNvPr id="0" name=""/>
        <dsp:cNvSpPr/>
      </dsp:nvSpPr>
      <dsp:spPr>
        <a:xfrm>
          <a:off x="2015370" y="1296144"/>
          <a:ext cx="3427034" cy="749663"/>
        </a:xfrm>
        <a:prstGeom prst="roundRect">
          <a:avLst/>
        </a:prstGeom>
        <a:solidFill>
          <a:schemeClr val="accent3">
            <a:alpha val="9000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smtClean="0">
              <a:solidFill>
                <a:schemeClr val="bg1"/>
              </a:solidFill>
            </a:rPr>
            <a:t>Problema</a:t>
          </a:r>
          <a:endParaRPr lang="pt-BR" sz="2900" b="1" kern="1200">
            <a:solidFill>
              <a:schemeClr val="bg1"/>
            </a:solidFill>
          </a:endParaRPr>
        </a:p>
      </dsp:txBody>
      <dsp:txXfrm>
        <a:off x="2015370" y="1296144"/>
        <a:ext cx="3427034" cy="749663"/>
      </dsp:txXfrm>
    </dsp:sp>
    <dsp:sp modelId="{F884CAED-B9BE-4A71-9AB0-A80AE716B4ED}">
      <dsp:nvSpPr>
        <dsp:cNvPr id="0" name=""/>
        <dsp:cNvSpPr/>
      </dsp:nvSpPr>
      <dsp:spPr>
        <a:xfrm>
          <a:off x="1998474" y="288030"/>
          <a:ext cx="3427034" cy="749663"/>
        </a:xfrm>
        <a:prstGeom prst="roundRect">
          <a:avLst/>
        </a:prstGeom>
        <a:solidFill>
          <a:schemeClr val="accent1">
            <a:alpha val="90000"/>
          </a:schemeClr>
        </a:solidFill>
        <a:ln w="25400" cap="flat" cmpd="sng" algn="ctr">
          <a:solidFill>
            <a:schemeClr val="bg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smtClean="0">
              <a:solidFill>
                <a:schemeClr val="bg1"/>
              </a:solidFill>
            </a:rPr>
            <a:t>Fato</a:t>
          </a:r>
          <a:endParaRPr lang="pt-BR" sz="2900" b="1" kern="1200">
            <a:solidFill>
              <a:schemeClr val="bg1"/>
            </a:solidFill>
          </a:endParaRPr>
        </a:p>
      </dsp:txBody>
      <dsp:txXfrm>
        <a:off x="1998474" y="288030"/>
        <a:ext cx="3427034" cy="749663"/>
      </dsp:txXfrm>
    </dsp:sp>
  </dsp:spTree>
</dsp:drawing>
</file>

<file path=ppt/diagrams/drawing4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427D14-9918-444E-9EA7-520456F03364}">
      <dsp:nvSpPr>
        <dsp:cNvPr id="0" name=""/>
        <dsp:cNvSpPr/>
      </dsp:nvSpPr>
      <dsp:spPr>
        <a:xfrm>
          <a:off x="1289819" y="0"/>
          <a:ext cx="5616624" cy="5616624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Fato</a:t>
          </a:r>
          <a:endParaRPr lang="pt-BR" sz="2400" kern="1200"/>
        </a:p>
      </dsp:txBody>
      <dsp:txXfrm>
        <a:off x="3045014" y="280831"/>
        <a:ext cx="2106234" cy="561662"/>
      </dsp:txXfrm>
    </dsp:sp>
    <dsp:sp modelId="{3B6FC690-6383-4B4B-A10C-DAEA6581C646}">
      <dsp:nvSpPr>
        <dsp:cNvPr id="0" name=""/>
        <dsp:cNvSpPr/>
      </dsp:nvSpPr>
      <dsp:spPr>
        <a:xfrm>
          <a:off x="1711066" y="842493"/>
          <a:ext cx="4774130" cy="4774130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Problema</a:t>
          </a:r>
          <a:endParaRPr lang="pt-BR" sz="2400" kern="1200"/>
        </a:p>
      </dsp:txBody>
      <dsp:txXfrm>
        <a:off x="3068709" y="1117006"/>
        <a:ext cx="2058843" cy="549024"/>
      </dsp:txXfrm>
    </dsp:sp>
    <dsp:sp modelId="{98EF1660-7E0C-406D-8CB1-83AE12A8CB8E}">
      <dsp:nvSpPr>
        <dsp:cNvPr id="0" name=""/>
        <dsp:cNvSpPr/>
      </dsp:nvSpPr>
      <dsp:spPr>
        <a:xfrm>
          <a:off x="2132313" y="1684987"/>
          <a:ext cx="3931636" cy="3931636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/>
            <a:t>Objetivo</a:t>
          </a:r>
          <a:endParaRPr lang="pt-BR" sz="2400" kern="1200"/>
        </a:p>
      </dsp:txBody>
      <dsp:txXfrm>
        <a:off x="3080820" y="1956270"/>
        <a:ext cx="2034622" cy="542565"/>
      </dsp:txXfrm>
    </dsp:sp>
    <dsp:sp modelId="{B2C8EC35-0C51-4680-85AE-22D4CB9147A8}">
      <dsp:nvSpPr>
        <dsp:cNvPr id="0" name=""/>
        <dsp:cNvSpPr/>
      </dsp:nvSpPr>
      <dsp:spPr>
        <a:xfrm>
          <a:off x="2553559" y="2527480"/>
          <a:ext cx="3089143" cy="3089143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smtClean="0"/>
            <a:t>Resultado Desejado</a:t>
          </a:r>
          <a:endParaRPr lang="pt-BR" sz="2400" kern="1200"/>
        </a:p>
      </dsp:txBody>
      <dsp:txXfrm>
        <a:off x="3264062" y="2805503"/>
        <a:ext cx="1668137" cy="556045"/>
      </dsp:txXfrm>
    </dsp:sp>
    <dsp:sp modelId="{0406BFCA-57E7-4FB3-BC62-58474FCBC031}">
      <dsp:nvSpPr>
        <dsp:cNvPr id="0" name=""/>
        <dsp:cNvSpPr/>
      </dsp:nvSpPr>
      <dsp:spPr>
        <a:xfrm>
          <a:off x="1851481" y="3326524"/>
          <a:ext cx="2246649" cy="2246649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smtClean="0"/>
            <a:t>Meta</a:t>
          </a:r>
          <a:endParaRPr lang="pt-BR" sz="2400" b="1" kern="1200"/>
        </a:p>
      </dsp:txBody>
      <dsp:txXfrm>
        <a:off x="2180496" y="3888186"/>
        <a:ext cx="1588621" cy="1123324"/>
      </dsp:txXfrm>
    </dsp:sp>
  </dsp:spTree>
</dsp:drawing>
</file>

<file path=ppt/diagrams/drawing4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26EE42-B8A1-4EEE-845E-6B7571349CE0}">
      <dsp:nvSpPr>
        <dsp:cNvPr id="0" name=""/>
        <dsp:cNvSpPr/>
      </dsp:nvSpPr>
      <dsp:spPr>
        <a:xfrm rot="16200000">
          <a:off x="292" y="357496"/>
          <a:ext cx="3349007" cy="3349007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900" kern="1200" smtClean="0"/>
            <a:t>Trilha</a:t>
          </a:r>
          <a:endParaRPr lang="pt-BR" sz="5900" kern="1200"/>
        </a:p>
      </dsp:txBody>
      <dsp:txXfrm rot="16200000">
        <a:off x="292" y="357496"/>
        <a:ext cx="3349007" cy="3349007"/>
      </dsp:txXfrm>
    </dsp:sp>
    <dsp:sp modelId="{6FBCDD22-41E7-42A8-A154-1135A2B9AAD1}">
      <dsp:nvSpPr>
        <dsp:cNvPr id="0" name=""/>
        <dsp:cNvSpPr/>
      </dsp:nvSpPr>
      <dsp:spPr>
        <a:xfrm rot="5400000">
          <a:off x="3685333" y="357496"/>
          <a:ext cx="3349007" cy="3349007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900" kern="1200" smtClean="0"/>
            <a:t>Trilho</a:t>
          </a:r>
          <a:endParaRPr lang="pt-BR" sz="5900" kern="1200"/>
        </a:p>
      </dsp:txBody>
      <dsp:txXfrm rot="5400000">
        <a:off x="3685333" y="357496"/>
        <a:ext cx="3349007" cy="3349007"/>
      </dsp:txXfrm>
    </dsp:sp>
  </dsp:spTree>
</dsp:drawing>
</file>

<file path=ppt/diagrams/drawing5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6AF520-31B1-4CFE-AD40-10BD7EB53C8D}">
      <dsp:nvSpPr>
        <dsp:cNvPr id="0" name=""/>
        <dsp:cNvSpPr/>
      </dsp:nvSpPr>
      <dsp:spPr>
        <a:xfrm>
          <a:off x="0" y="130514"/>
          <a:ext cx="7992888" cy="499555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0641D6-79D0-4A05-AB85-5E1BB2DE5A1E}">
      <dsp:nvSpPr>
        <dsp:cNvPr id="0" name=""/>
        <dsp:cNvSpPr/>
      </dsp:nvSpPr>
      <dsp:spPr>
        <a:xfrm>
          <a:off x="1015096" y="3578446"/>
          <a:ext cx="207815" cy="207815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64393-D40A-40F5-AE28-3FFB82333B58}">
      <dsp:nvSpPr>
        <dsp:cNvPr id="0" name=""/>
        <dsp:cNvSpPr/>
      </dsp:nvSpPr>
      <dsp:spPr>
        <a:xfrm>
          <a:off x="1164007" y="3666848"/>
          <a:ext cx="3849481" cy="1443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11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>
              <a:solidFill>
                <a:schemeClr val="accent2"/>
              </a:solidFill>
            </a:rPr>
            <a:t>Não atingimento</a:t>
          </a:r>
          <a:endParaRPr lang="pt-BR" sz="2800" kern="1200">
            <a:solidFill>
              <a:schemeClr val="accent2"/>
            </a:solidFill>
          </a:endParaRPr>
        </a:p>
      </dsp:txBody>
      <dsp:txXfrm>
        <a:off x="1164007" y="3666848"/>
        <a:ext cx="3849481" cy="1443715"/>
      </dsp:txXfrm>
    </dsp:sp>
    <dsp:sp modelId="{4333EFD3-19E1-45FE-9290-85A76A646527}">
      <dsp:nvSpPr>
        <dsp:cNvPr id="0" name=""/>
        <dsp:cNvSpPr/>
      </dsp:nvSpPr>
      <dsp:spPr>
        <a:xfrm>
          <a:off x="2849464" y="2220654"/>
          <a:ext cx="375665" cy="3756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F8641-8499-4BA4-9BB7-DB27C10794BB}">
      <dsp:nvSpPr>
        <dsp:cNvPr id="0" name=""/>
        <dsp:cNvSpPr/>
      </dsp:nvSpPr>
      <dsp:spPr>
        <a:xfrm>
          <a:off x="3052288" y="2439468"/>
          <a:ext cx="3210090" cy="2717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05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>
              <a:solidFill>
                <a:schemeClr val="accent1"/>
              </a:solidFill>
            </a:rPr>
            <a:t>Atingimento</a:t>
          </a:r>
          <a:endParaRPr lang="pt-BR" sz="2800" kern="1200">
            <a:solidFill>
              <a:schemeClr val="accent1"/>
            </a:solidFill>
          </a:endParaRPr>
        </a:p>
      </dsp:txBody>
      <dsp:txXfrm>
        <a:off x="3052288" y="2439468"/>
        <a:ext cx="3210090" cy="2717581"/>
      </dsp:txXfrm>
    </dsp:sp>
    <dsp:sp modelId="{2C2BE738-9A2E-4DC3-80C1-6BDBBD693D5B}">
      <dsp:nvSpPr>
        <dsp:cNvPr id="0" name=""/>
        <dsp:cNvSpPr/>
      </dsp:nvSpPr>
      <dsp:spPr>
        <a:xfrm>
          <a:off x="5055501" y="1394389"/>
          <a:ext cx="519537" cy="519537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023EF-DDCA-4F61-9C5A-28ACAF12E700}">
      <dsp:nvSpPr>
        <dsp:cNvPr id="0" name=""/>
        <dsp:cNvSpPr/>
      </dsp:nvSpPr>
      <dsp:spPr>
        <a:xfrm>
          <a:off x="5318243" y="1684156"/>
          <a:ext cx="2309317" cy="3471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292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smtClean="0">
              <a:solidFill>
                <a:schemeClr val="accent3">
                  <a:lumMod val="75000"/>
                </a:schemeClr>
              </a:solidFill>
            </a:rPr>
            <a:t>Superação</a:t>
          </a:r>
          <a:endParaRPr lang="pt-BR" sz="2800" kern="1200">
            <a:solidFill>
              <a:schemeClr val="accent3">
                <a:lumMod val="75000"/>
              </a:schemeClr>
            </a:solidFill>
          </a:endParaRPr>
        </a:p>
      </dsp:txBody>
      <dsp:txXfrm>
        <a:off x="5318243" y="1684156"/>
        <a:ext cx="2309317" cy="3471910"/>
      </dsp:txXfrm>
    </dsp:sp>
  </dsp:spTree>
</dsp:drawing>
</file>

<file path=ppt/diagrams/drawing5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A918D2-38F9-4F7F-8090-D2A4FAFF97D0}">
      <dsp:nvSpPr>
        <dsp:cNvPr id="0" name=""/>
        <dsp:cNvSpPr/>
      </dsp:nvSpPr>
      <dsp:spPr>
        <a:xfrm>
          <a:off x="614719" y="0"/>
          <a:ext cx="6966823" cy="2896096"/>
        </a:xfrm>
        <a:prstGeom prst="rightArrow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5BAD7-630A-455C-B2AC-8AEC0463B604}">
      <dsp:nvSpPr>
        <dsp:cNvPr id="0" name=""/>
        <dsp:cNvSpPr/>
      </dsp:nvSpPr>
      <dsp:spPr>
        <a:xfrm>
          <a:off x="1027983" y="864090"/>
          <a:ext cx="2839562" cy="1158438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Alvo</a:t>
          </a:r>
          <a:endParaRPr lang="pt-BR" sz="3600" kern="1200"/>
        </a:p>
      </dsp:txBody>
      <dsp:txXfrm>
        <a:off x="1027983" y="864090"/>
        <a:ext cx="2839562" cy="1158438"/>
      </dsp:txXfrm>
    </dsp:sp>
    <dsp:sp modelId="{31586A84-E769-48DD-A6DA-EAD69675F479}">
      <dsp:nvSpPr>
        <dsp:cNvPr id="0" name=""/>
        <dsp:cNvSpPr/>
      </dsp:nvSpPr>
      <dsp:spPr>
        <a:xfrm>
          <a:off x="4296976" y="868828"/>
          <a:ext cx="2851684" cy="1158438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Tiro</a:t>
          </a:r>
          <a:endParaRPr lang="pt-BR" sz="3600" kern="1200"/>
        </a:p>
      </dsp:txBody>
      <dsp:txXfrm>
        <a:off x="4296976" y="868828"/>
        <a:ext cx="2851684" cy="1158438"/>
      </dsp:txXfrm>
    </dsp:sp>
  </dsp:spTree>
</dsp:drawing>
</file>

<file path=ppt/diagrams/drawing5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A918D2-38F9-4F7F-8090-D2A4FAFF97D0}">
      <dsp:nvSpPr>
        <dsp:cNvPr id="0" name=""/>
        <dsp:cNvSpPr/>
      </dsp:nvSpPr>
      <dsp:spPr>
        <a:xfrm>
          <a:off x="614719" y="0"/>
          <a:ext cx="6966823" cy="2896096"/>
        </a:xfrm>
        <a:prstGeom prst="rightArrow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5BAD7-630A-455C-B2AC-8AEC0463B604}">
      <dsp:nvSpPr>
        <dsp:cNvPr id="0" name=""/>
        <dsp:cNvSpPr/>
      </dsp:nvSpPr>
      <dsp:spPr>
        <a:xfrm>
          <a:off x="1075759" y="868828"/>
          <a:ext cx="2817465" cy="1158438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Meta</a:t>
          </a:r>
          <a:endParaRPr lang="pt-BR" sz="3600" kern="1200"/>
        </a:p>
      </dsp:txBody>
      <dsp:txXfrm>
        <a:off x="1075759" y="868828"/>
        <a:ext cx="2817465" cy="1158438"/>
      </dsp:txXfrm>
    </dsp:sp>
    <dsp:sp modelId="{31586A84-E769-48DD-A6DA-EAD69675F479}">
      <dsp:nvSpPr>
        <dsp:cNvPr id="0" name=""/>
        <dsp:cNvSpPr/>
      </dsp:nvSpPr>
      <dsp:spPr>
        <a:xfrm>
          <a:off x="4303038" y="868828"/>
          <a:ext cx="2817465" cy="1158438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smtClean="0"/>
            <a:t>Atingimento</a:t>
          </a:r>
          <a:br>
            <a:rPr lang="pt-BR" sz="3600" kern="1200" smtClean="0"/>
          </a:br>
          <a:r>
            <a:rPr lang="pt-BR" sz="3600" kern="1200" smtClean="0"/>
            <a:t>da Meta</a:t>
          </a:r>
          <a:endParaRPr lang="pt-BR" sz="3600" kern="1200"/>
        </a:p>
      </dsp:txBody>
      <dsp:txXfrm>
        <a:off x="4303038" y="868828"/>
        <a:ext cx="2817465" cy="1158438"/>
      </dsp:txXfrm>
    </dsp:sp>
  </dsp:spTree>
</dsp:drawing>
</file>

<file path=ppt/diagrams/drawing5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B9BD53-3F35-4983-AF58-CC3238433CD5}">
      <dsp:nvSpPr>
        <dsp:cNvPr id="0" name=""/>
        <dsp:cNvSpPr/>
      </dsp:nvSpPr>
      <dsp:spPr>
        <a:xfrm rot="21300000">
          <a:off x="24649" y="1426266"/>
          <a:ext cx="7983079" cy="914183"/>
        </a:xfrm>
        <a:prstGeom prst="mathMinu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1BD0BF-7AF1-4057-8933-682D1CD2FBB0}">
      <dsp:nvSpPr>
        <dsp:cNvPr id="0" name=""/>
        <dsp:cNvSpPr/>
      </dsp:nvSpPr>
      <dsp:spPr>
        <a:xfrm>
          <a:off x="1332354" y="555831"/>
          <a:ext cx="1672774" cy="1388388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05BAC-5DB0-4263-9F22-701778C7F4CF}">
      <dsp:nvSpPr>
        <dsp:cNvPr id="0" name=""/>
        <dsp:cNvSpPr/>
      </dsp:nvSpPr>
      <dsp:spPr>
        <a:xfrm>
          <a:off x="4075075" y="936115"/>
          <a:ext cx="3216189" cy="659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smtClean="0">
              <a:solidFill>
                <a:schemeClr val="accent1"/>
              </a:solidFill>
            </a:rPr>
            <a:t>A</a:t>
          </a:r>
          <a:r>
            <a:rPr lang="pt-BR" sz="4400" kern="1200" smtClean="0">
              <a:solidFill>
                <a:schemeClr val="accent1"/>
              </a:solidFill>
            </a:rPr>
            <a:t>lcançável</a:t>
          </a:r>
          <a:endParaRPr lang="pt-BR" sz="3700" kern="1200">
            <a:solidFill>
              <a:schemeClr val="accent1"/>
            </a:solidFill>
          </a:endParaRPr>
        </a:p>
      </dsp:txBody>
      <dsp:txXfrm>
        <a:off x="4075075" y="936115"/>
        <a:ext cx="3216189" cy="659875"/>
      </dsp:txXfrm>
    </dsp:sp>
    <dsp:sp modelId="{689429B8-77A9-47A6-B06A-2F497CCAE1EB}">
      <dsp:nvSpPr>
        <dsp:cNvPr id="0" name=""/>
        <dsp:cNvSpPr/>
      </dsp:nvSpPr>
      <dsp:spPr>
        <a:xfrm>
          <a:off x="5040562" y="3066933"/>
          <a:ext cx="1646147" cy="1366288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1555D-543F-4B58-91BC-E94E33D798C9}">
      <dsp:nvSpPr>
        <dsp:cNvPr id="0" name=""/>
        <dsp:cNvSpPr/>
      </dsp:nvSpPr>
      <dsp:spPr>
        <a:xfrm>
          <a:off x="792082" y="3384372"/>
          <a:ext cx="2888417" cy="699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smtClean="0">
              <a:solidFill>
                <a:schemeClr val="accent1"/>
              </a:solidFill>
            </a:rPr>
            <a:t>R</a:t>
          </a:r>
          <a:r>
            <a:rPr lang="pt-BR" sz="4400" kern="1200" smtClean="0">
              <a:solidFill>
                <a:schemeClr val="accent1"/>
              </a:solidFill>
            </a:rPr>
            <a:t>elevante</a:t>
          </a:r>
          <a:endParaRPr lang="pt-BR" sz="3900" kern="1200">
            <a:solidFill>
              <a:schemeClr val="accent1"/>
            </a:solidFill>
          </a:endParaRPr>
        </a:p>
      </dsp:txBody>
      <dsp:txXfrm>
        <a:off x="792082" y="3384372"/>
        <a:ext cx="2888417" cy="699356"/>
      </dsp:txXfrm>
    </dsp:sp>
  </dsp:spTree>
</dsp:drawing>
</file>

<file path=ppt/diagrams/drawing5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B9BD53-3F35-4983-AF58-CC3238433CD5}">
      <dsp:nvSpPr>
        <dsp:cNvPr id="0" name=""/>
        <dsp:cNvSpPr/>
      </dsp:nvSpPr>
      <dsp:spPr>
        <a:xfrm rot="21300000">
          <a:off x="24649" y="1426266"/>
          <a:ext cx="7983079" cy="914183"/>
        </a:xfrm>
        <a:prstGeom prst="mathMinu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1BD0BF-7AF1-4057-8933-682D1CD2FBB0}">
      <dsp:nvSpPr>
        <dsp:cNvPr id="0" name=""/>
        <dsp:cNvSpPr/>
      </dsp:nvSpPr>
      <dsp:spPr>
        <a:xfrm>
          <a:off x="1332354" y="555831"/>
          <a:ext cx="1672774" cy="1388388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05BAC-5DB0-4263-9F22-701778C7F4CF}">
      <dsp:nvSpPr>
        <dsp:cNvPr id="0" name=""/>
        <dsp:cNvSpPr/>
      </dsp:nvSpPr>
      <dsp:spPr>
        <a:xfrm>
          <a:off x="4075075" y="936115"/>
          <a:ext cx="3216189" cy="659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smtClean="0">
              <a:solidFill>
                <a:schemeClr val="accent1"/>
              </a:solidFill>
            </a:rPr>
            <a:t>A</a:t>
          </a:r>
          <a:r>
            <a:rPr lang="pt-BR" sz="4400" kern="1200" smtClean="0">
              <a:solidFill>
                <a:schemeClr val="accent1"/>
              </a:solidFill>
            </a:rPr>
            <a:t>lcançável</a:t>
          </a:r>
          <a:endParaRPr lang="pt-BR" sz="3700" kern="1200">
            <a:solidFill>
              <a:schemeClr val="accent1"/>
            </a:solidFill>
          </a:endParaRPr>
        </a:p>
      </dsp:txBody>
      <dsp:txXfrm>
        <a:off x="4075075" y="936115"/>
        <a:ext cx="3216189" cy="659875"/>
      </dsp:txXfrm>
    </dsp:sp>
    <dsp:sp modelId="{689429B8-77A9-47A6-B06A-2F497CCAE1EB}">
      <dsp:nvSpPr>
        <dsp:cNvPr id="0" name=""/>
        <dsp:cNvSpPr/>
      </dsp:nvSpPr>
      <dsp:spPr>
        <a:xfrm>
          <a:off x="5040562" y="3066933"/>
          <a:ext cx="1646147" cy="1366288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1555D-543F-4B58-91BC-E94E33D798C9}">
      <dsp:nvSpPr>
        <dsp:cNvPr id="0" name=""/>
        <dsp:cNvSpPr/>
      </dsp:nvSpPr>
      <dsp:spPr>
        <a:xfrm>
          <a:off x="792082" y="3384372"/>
          <a:ext cx="2888417" cy="699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b="1" kern="1200" smtClean="0">
              <a:solidFill>
                <a:schemeClr val="accent1"/>
              </a:solidFill>
            </a:rPr>
            <a:t>R</a:t>
          </a:r>
          <a:r>
            <a:rPr lang="pt-BR" sz="4400" kern="1200" smtClean="0">
              <a:solidFill>
                <a:schemeClr val="accent1"/>
              </a:solidFill>
            </a:rPr>
            <a:t>elevante</a:t>
          </a:r>
          <a:endParaRPr lang="pt-BR" sz="3900" kern="1200">
            <a:solidFill>
              <a:schemeClr val="accent1"/>
            </a:solidFill>
          </a:endParaRPr>
        </a:p>
      </dsp:txBody>
      <dsp:txXfrm>
        <a:off x="792082" y="3384372"/>
        <a:ext cx="2888417" cy="699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2624F-E56B-4034-9067-19F0539BF084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82513-44F9-4560-97AC-769C7910762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E4931-5589-4340-B41B-3A936CBA4D3A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2270A-FE26-40F3-B62A-9A7FD19C14B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542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2270A-FE26-40F3-B62A-9A7FD19C14BC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86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5248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46434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25310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7246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970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8777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4762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5119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6221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8334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2008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DB3B7-7324-4495-9A22-A7E9AB62550C}" type="datetimeFigureOut">
              <a:rPr lang="pt-BR" smtClean="0"/>
              <a:pPr/>
              <a:t>21.mai.2013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02F39-C03F-4B05-BFD7-173BABF8E2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7168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13" Type="http://schemas.openxmlformats.org/officeDocument/2006/relationships/diagramData" Target="../diagrams/data25.xml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12" Type="http://schemas.microsoft.com/office/2007/relationships/diagramDrawing" Target="../diagrams/drawing24.xml"/><Relationship Id="rId17" Type="http://schemas.microsoft.com/office/2007/relationships/diagramDrawing" Target="../diagrams/drawing25.xml"/><Relationship Id="rId2" Type="http://schemas.openxmlformats.org/officeDocument/2006/relationships/slideLayout" Target="../slideLayouts/slideLayout2.xml"/><Relationship Id="rId16" Type="http://schemas.openxmlformats.org/officeDocument/2006/relationships/diagramColors" Target="../diagrams/colors25.xml"/><Relationship Id="rId1" Type="http://schemas.openxmlformats.org/officeDocument/2006/relationships/tags" Target="../tags/tag31.xml"/><Relationship Id="rId6" Type="http://schemas.openxmlformats.org/officeDocument/2006/relationships/diagramColors" Target="../diagrams/colors23.xml"/><Relationship Id="rId11" Type="http://schemas.openxmlformats.org/officeDocument/2006/relationships/diagramColors" Target="../diagrams/colors24.xml"/><Relationship Id="rId5" Type="http://schemas.openxmlformats.org/officeDocument/2006/relationships/diagramQuickStyle" Target="../diagrams/quickStyle23.xml"/><Relationship Id="rId15" Type="http://schemas.openxmlformats.org/officeDocument/2006/relationships/diagramQuickStyle" Target="../diagrams/quickStyle25.xml"/><Relationship Id="rId10" Type="http://schemas.openxmlformats.org/officeDocument/2006/relationships/diagramQuickStyle" Target="../diagrams/quickStyle24.xml"/><Relationship Id="rId4" Type="http://schemas.openxmlformats.org/officeDocument/2006/relationships/diagramLayout" Target="../diagrams/layout23.xml"/><Relationship Id="rId9" Type="http://schemas.openxmlformats.org/officeDocument/2006/relationships/diagramLayout" Target="../diagrams/layout24.xml"/><Relationship Id="rId14" Type="http://schemas.openxmlformats.org/officeDocument/2006/relationships/diagramLayout" Target="../diagrams/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9.xml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12" Type="http://schemas.microsoft.com/office/2007/relationships/diagramDrawing" Target="../diagrams/drawing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diagramColors" Target="../diagrams/colors28.xml"/><Relationship Id="rId11" Type="http://schemas.openxmlformats.org/officeDocument/2006/relationships/diagramColors" Target="../diagrams/colors29.xml"/><Relationship Id="rId5" Type="http://schemas.openxmlformats.org/officeDocument/2006/relationships/diagramQuickStyle" Target="../diagrams/quickStyle28.xml"/><Relationship Id="rId10" Type="http://schemas.openxmlformats.org/officeDocument/2006/relationships/diagramQuickStyle" Target="../diagrams/quickStyle29.xml"/><Relationship Id="rId4" Type="http://schemas.openxmlformats.org/officeDocument/2006/relationships/diagramLayout" Target="../diagrams/layout28.xml"/><Relationship Id="rId9" Type="http://schemas.openxmlformats.org/officeDocument/2006/relationships/diagramLayout" Target="../diagrams/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3.xml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12" Type="http://schemas.microsoft.com/office/2007/relationships/diagramDrawing" Target="../diagrams/drawing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diagramColors" Target="../diagrams/colors32.xml"/><Relationship Id="rId11" Type="http://schemas.openxmlformats.org/officeDocument/2006/relationships/diagramColors" Target="../diagrams/colors33.xml"/><Relationship Id="rId5" Type="http://schemas.openxmlformats.org/officeDocument/2006/relationships/diagramQuickStyle" Target="../diagrams/quickStyle32.xml"/><Relationship Id="rId10" Type="http://schemas.openxmlformats.org/officeDocument/2006/relationships/diagramQuickStyle" Target="../diagrams/quickStyle33.xml"/><Relationship Id="rId4" Type="http://schemas.openxmlformats.org/officeDocument/2006/relationships/diagramLayout" Target="../diagrams/layout32.xml"/><Relationship Id="rId9" Type="http://schemas.openxmlformats.org/officeDocument/2006/relationships/diagramLayout" Target="../diagrams/layout33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4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diagramQuickStyle" Target="../diagrams/quickStyle34.xml"/><Relationship Id="rId5" Type="http://schemas.openxmlformats.org/officeDocument/2006/relationships/diagramLayout" Target="../diagrams/layout34.xml"/><Relationship Id="rId4" Type="http://schemas.openxmlformats.org/officeDocument/2006/relationships/diagramData" Target="../diagrams/data3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1.xml"/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12" Type="http://schemas.microsoft.com/office/2007/relationships/diagramDrawing" Target="../diagrams/drawing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6" Type="http://schemas.openxmlformats.org/officeDocument/2006/relationships/diagramColors" Target="../diagrams/colors40.xml"/><Relationship Id="rId11" Type="http://schemas.openxmlformats.org/officeDocument/2006/relationships/diagramColors" Target="../diagrams/colors41.xml"/><Relationship Id="rId5" Type="http://schemas.openxmlformats.org/officeDocument/2006/relationships/diagramQuickStyle" Target="../diagrams/quickStyle40.xml"/><Relationship Id="rId10" Type="http://schemas.openxmlformats.org/officeDocument/2006/relationships/diagramQuickStyle" Target="../diagrams/quickStyle41.xml"/><Relationship Id="rId4" Type="http://schemas.openxmlformats.org/officeDocument/2006/relationships/diagramLayout" Target="../diagrams/layout40.xml"/><Relationship Id="rId9" Type="http://schemas.openxmlformats.org/officeDocument/2006/relationships/diagramLayout" Target="../diagrams/layout4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2.xml"/><Relationship Id="rId7" Type="http://schemas.microsoft.com/office/2007/relationships/diagramDrawing" Target="../diagrams/drawing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4" Type="http://schemas.openxmlformats.org/officeDocument/2006/relationships/diagramLayout" Target="../diagrams/layout4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6.xml"/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12" Type="http://schemas.microsoft.com/office/2007/relationships/diagramDrawing" Target="../diagrams/drawing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6" Type="http://schemas.openxmlformats.org/officeDocument/2006/relationships/diagramColors" Target="../diagrams/colors45.xml"/><Relationship Id="rId11" Type="http://schemas.openxmlformats.org/officeDocument/2006/relationships/diagramColors" Target="../diagrams/colors46.xml"/><Relationship Id="rId5" Type="http://schemas.openxmlformats.org/officeDocument/2006/relationships/diagramQuickStyle" Target="../diagrams/quickStyle45.xml"/><Relationship Id="rId10" Type="http://schemas.openxmlformats.org/officeDocument/2006/relationships/diagramQuickStyle" Target="../diagrams/quickStyle46.xml"/><Relationship Id="rId4" Type="http://schemas.openxmlformats.org/officeDocument/2006/relationships/diagramLayout" Target="../diagrams/layout45.xml"/><Relationship Id="rId9" Type="http://schemas.openxmlformats.org/officeDocument/2006/relationships/diagramLayout" Target="../diagrams/layout4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47.xml"/><Relationship Id="rId7" Type="http://schemas.microsoft.com/office/2007/relationships/diagramDrawing" Target="../diagrams/drawing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6" Type="http://schemas.openxmlformats.org/officeDocument/2006/relationships/diagramColors" Target="../diagrams/colors47.xml"/><Relationship Id="rId5" Type="http://schemas.openxmlformats.org/officeDocument/2006/relationships/diagramQuickStyle" Target="../diagrams/quickStyle47.xml"/><Relationship Id="rId4" Type="http://schemas.openxmlformats.org/officeDocument/2006/relationships/diagramLayout" Target="../diagrams/layout4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48.xml"/><Relationship Id="rId7" Type="http://schemas.microsoft.com/office/2007/relationships/diagramDrawing" Target="../diagrams/drawing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6" Type="http://schemas.openxmlformats.org/officeDocument/2006/relationships/diagramColors" Target="../diagrams/colors48.xml"/><Relationship Id="rId5" Type="http://schemas.openxmlformats.org/officeDocument/2006/relationships/diagramQuickStyle" Target="../diagrams/quickStyle48.xml"/><Relationship Id="rId4" Type="http://schemas.openxmlformats.org/officeDocument/2006/relationships/diagramLayout" Target="../diagrams/layout4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9.xml"/><Relationship Id="rId7" Type="http://schemas.microsoft.com/office/2007/relationships/diagramDrawing" Target="../diagrams/drawing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6" Type="http://schemas.openxmlformats.org/officeDocument/2006/relationships/diagramColors" Target="../diagrams/colors49.xml"/><Relationship Id="rId5" Type="http://schemas.openxmlformats.org/officeDocument/2006/relationships/diagramQuickStyle" Target="../diagrams/quickStyle49.xml"/><Relationship Id="rId4" Type="http://schemas.openxmlformats.org/officeDocument/2006/relationships/diagramLayout" Target="../diagrams/layout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0.xml"/><Relationship Id="rId7" Type="http://schemas.microsoft.com/office/2007/relationships/diagramDrawing" Target="../diagrams/drawing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6" Type="http://schemas.openxmlformats.org/officeDocument/2006/relationships/diagramColors" Target="../diagrams/colors50.xml"/><Relationship Id="rId5" Type="http://schemas.openxmlformats.org/officeDocument/2006/relationships/diagramQuickStyle" Target="../diagrams/quickStyle50.xml"/><Relationship Id="rId4" Type="http://schemas.openxmlformats.org/officeDocument/2006/relationships/diagramLayout" Target="../diagrams/layout50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2.xml"/><Relationship Id="rId3" Type="http://schemas.openxmlformats.org/officeDocument/2006/relationships/diagramData" Target="../diagrams/data51.xml"/><Relationship Id="rId7" Type="http://schemas.microsoft.com/office/2007/relationships/diagramDrawing" Target="../diagrams/drawing51.xml"/><Relationship Id="rId12" Type="http://schemas.microsoft.com/office/2007/relationships/diagramDrawing" Target="../diagrams/drawing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Relationship Id="rId6" Type="http://schemas.openxmlformats.org/officeDocument/2006/relationships/diagramColors" Target="../diagrams/colors51.xml"/><Relationship Id="rId11" Type="http://schemas.openxmlformats.org/officeDocument/2006/relationships/diagramColors" Target="../diagrams/colors52.xml"/><Relationship Id="rId5" Type="http://schemas.openxmlformats.org/officeDocument/2006/relationships/diagramQuickStyle" Target="../diagrams/quickStyle51.xml"/><Relationship Id="rId10" Type="http://schemas.openxmlformats.org/officeDocument/2006/relationships/diagramQuickStyle" Target="../diagrams/quickStyle52.xml"/><Relationship Id="rId4" Type="http://schemas.openxmlformats.org/officeDocument/2006/relationships/diagramLayout" Target="../diagrams/layout51.xml"/><Relationship Id="rId9" Type="http://schemas.openxmlformats.org/officeDocument/2006/relationships/diagramLayout" Target="../diagrams/layout5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53.xml"/><Relationship Id="rId7" Type="http://schemas.microsoft.com/office/2007/relationships/diagramDrawing" Target="../diagrams/drawing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6" Type="http://schemas.openxmlformats.org/officeDocument/2006/relationships/diagramColors" Target="../diagrams/colors53.xml"/><Relationship Id="rId5" Type="http://schemas.openxmlformats.org/officeDocument/2006/relationships/diagramQuickStyle" Target="../diagrams/quickStyle53.xml"/><Relationship Id="rId4" Type="http://schemas.openxmlformats.org/officeDocument/2006/relationships/diagramLayout" Target="../diagrams/layout5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54.xml"/><Relationship Id="rId7" Type="http://schemas.microsoft.com/office/2007/relationships/diagramDrawing" Target="../diagrams/drawing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6" Type="http://schemas.openxmlformats.org/officeDocument/2006/relationships/diagramColors" Target="../diagrams/colors54.xml"/><Relationship Id="rId5" Type="http://schemas.openxmlformats.org/officeDocument/2006/relationships/diagramQuickStyle" Target="../diagrams/quickStyle54.xml"/><Relationship Id="rId4" Type="http://schemas.openxmlformats.org/officeDocument/2006/relationships/diagramLayout" Target="../diagrams/layout5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spublica.gov.br/ferramentas/pasta.2010-04-26.1767784009/m_anexos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5" Type="http://schemas.openxmlformats.org/officeDocument/2006/relationships/hyperlink" Target="http://www.enap.gov.br/index.php?option=com_docman&amp;task=doc_download&amp;gid=2688&amp;Itemid=129" TargetMode="External"/><Relationship Id="rId4" Type="http://schemas.openxmlformats.org/officeDocument/2006/relationships/hyperlink" Target="http://consocial.cgu.gov.br/biblioteca/manuais/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tinyurl.com/paparquivo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4" Type="http://schemas.openxmlformats.org/officeDocument/2006/relationships/hyperlink" Target="http://aeppsp.org.br/estudos-documentos/92-p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45024"/>
            <a:ext cx="9144000" cy="1271280"/>
          </a:xfrm>
        </p:spPr>
        <p:txBody>
          <a:bodyPr>
            <a:noAutofit/>
          </a:bodyPr>
          <a:lstStyle/>
          <a:p>
            <a:r>
              <a:rPr lang="pt-BR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Fundamentação Teórica</a:t>
            </a:r>
            <a:endParaRPr lang="pt-BR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979712" y="5360698"/>
            <a:ext cx="5040560" cy="1296144"/>
            <a:chOff x="3275856" y="44624"/>
            <a:chExt cx="5040560" cy="1296144"/>
          </a:xfrm>
        </p:grpSpPr>
        <p:sp>
          <p:nvSpPr>
            <p:cNvPr id="6" name="Título 1"/>
            <p:cNvSpPr txBox="1">
              <a:spLocks/>
            </p:cNvSpPr>
            <p:nvPr/>
          </p:nvSpPr>
          <p:spPr>
            <a:xfrm>
              <a:off x="3275856" y="44624"/>
              <a:ext cx="2987675" cy="1295401"/>
            </a:xfrm>
            <a:prstGeom prst="rect">
              <a:avLst/>
            </a:prstGeom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Secretaria de </a:t>
              </a:r>
              <a:b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dirty="0" smtClean="0">
                  <a:latin typeface="Arial" pitchFamily="34" charset="0"/>
                  <a:ea typeface="+mj-ea"/>
                  <a:cs typeface="Arial" pitchFamily="34" charset="0"/>
                </a:rPr>
                <a:t>Gestão Pública</a:t>
              </a:r>
              <a:endParaRPr lang="pt-BR" sz="1200" b="1" dirty="0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7" name="Título 1"/>
            <p:cNvSpPr txBox="1">
              <a:spLocks/>
            </p:cNvSpPr>
            <p:nvPr/>
          </p:nvSpPr>
          <p:spPr bwMode="auto">
            <a:xfrm>
              <a:off x="5004048" y="72355"/>
              <a:ext cx="2987675" cy="1268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r>
                <a:rPr lang="pt-BR" sz="1200" b="1" smtClean="0">
                  <a:latin typeface="Arial" pitchFamily="34" charset="0"/>
                  <a:ea typeface="+mj-ea"/>
                  <a:cs typeface="Arial" pitchFamily="34" charset="0"/>
                </a:rPr>
                <a:t>Secretaria da </a:t>
              </a:r>
              <a:br>
                <a:rPr lang="pt-BR" sz="1200" b="1" smtClean="0">
                  <a:latin typeface="Arial" pitchFamily="34" charset="0"/>
                  <a:ea typeface="+mj-ea"/>
                  <a:cs typeface="Arial" pitchFamily="34" charset="0"/>
                </a:rPr>
              </a:br>
              <a:r>
                <a:rPr lang="pt-BR" sz="1200" b="1" smtClean="0">
                  <a:latin typeface="Arial" pitchFamily="34" charset="0"/>
                  <a:ea typeface="+mj-ea"/>
                  <a:cs typeface="Arial" pitchFamily="34" charset="0"/>
                </a:rPr>
                <a:t>Educação</a:t>
              </a:r>
              <a:endParaRPr lang="pt-BR" sz="1200" b="1"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pic>
          <p:nvPicPr>
            <p:cNvPr id="8" name="Imagem 7" descr="brasao_sp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96336" y="260648"/>
              <a:ext cx="720080" cy="797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0" y="377584"/>
            <a:ext cx="2771651" cy="3014306"/>
          </a:xfrm>
          <a:prstGeom prst="rect">
            <a:avLst/>
          </a:prstGeom>
        </p:spPr>
      </p:pic>
      <p:sp>
        <p:nvSpPr>
          <p:cNvPr id="9" name="Oval 9"/>
          <p:cNvSpPr/>
          <p:nvPr/>
        </p:nvSpPr>
        <p:spPr>
          <a:xfrm rot="1513790">
            <a:off x="7122353" y="434722"/>
            <a:ext cx="2013384" cy="5124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Versão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Atualizada</a:t>
            </a:r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 err="1">
                <a:solidFill>
                  <a:schemeClr val="tx1"/>
                </a:solidFill>
              </a:rPr>
              <a:t>em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05.out.2012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138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19434355"/>
              </p:ext>
            </p:extLst>
          </p:nvPr>
        </p:nvGraphicFramePr>
        <p:xfrm>
          <a:off x="447675" y="980728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Índice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316515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Objetivo do Método PAP</a:t>
            </a:r>
            <a:endParaRPr lang="pt-BR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Plano de Ação Participativo para Escolas</a:t>
            </a:r>
            <a:endParaRPr lang="pt-BR" sz="2000"/>
          </a:p>
        </p:txBody>
      </p:sp>
      <p:sp>
        <p:nvSpPr>
          <p:cNvPr id="3" name="TextBox 2"/>
          <p:cNvSpPr txBox="1"/>
          <p:nvPr/>
        </p:nvSpPr>
        <p:spPr>
          <a:xfrm>
            <a:off x="447674" y="1556792"/>
            <a:ext cx="819626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/>
              <a:t>O </a:t>
            </a:r>
            <a:r>
              <a:rPr lang="pt-BR" sz="3200" b="1"/>
              <a:t>Plano de Ação Participativo para Escolas </a:t>
            </a:r>
            <a:r>
              <a:rPr lang="pt-BR" sz="3200" b="1" smtClean="0"/>
              <a:t>(PAP) </a:t>
            </a:r>
            <a:r>
              <a:rPr lang="pt-BR" sz="3200" smtClean="0"/>
              <a:t>é </a:t>
            </a:r>
            <a:r>
              <a:rPr lang="pt-BR" sz="3200"/>
              <a:t>um </a:t>
            </a:r>
            <a:r>
              <a:rPr lang="pt-BR" sz="3200" b="1"/>
              <a:t>instrumento de </a:t>
            </a:r>
            <a:r>
              <a:rPr lang="pt-BR" sz="3200" b="1" smtClean="0"/>
              <a:t>planejamento e de gestão</a:t>
            </a:r>
            <a:r>
              <a:rPr lang="pt-BR" sz="3200" smtClean="0"/>
              <a:t> </a:t>
            </a:r>
            <a:r>
              <a:rPr lang="pt-BR" sz="3200"/>
              <a:t>escolar desenvolvido por meio de uma parceria entre a Secretaria de Gestão Pública e a Secretaria da Educação, cujo objetivo é auxiliar as escolas da rede pública estadual de ensino a </a:t>
            </a:r>
            <a:r>
              <a:rPr lang="pt-BR" sz="3200" b="1"/>
              <a:t>diagnosticar problemas críticos</a:t>
            </a:r>
            <a:r>
              <a:rPr lang="pt-BR" sz="3200"/>
              <a:t> dentro da governabilidade da própria escola e, a partir daí, </a:t>
            </a:r>
            <a:r>
              <a:rPr lang="pt-BR" sz="3200" b="1"/>
              <a:t>construir um plano de ação para superar ou mitigar cada um desses problemas</a:t>
            </a:r>
            <a:r>
              <a:rPr lang="pt-BR" sz="3200"/>
              <a:t>.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xmlns="" val="1870607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Instrumentos de Gestão das Escolas</a:t>
            </a:r>
            <a:endParaRPr lang="pt-BR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Plano de Ação Participativo para Escolas</a:t>
            </a:r>
            <a:endParaRPr lang="pt-BR" sz="200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33270422"/>
              </p:ext>
            </p:extLst>
          </p:nvPr>
        </p:nvGraphicFramePr>
        <p:xfrm>
          <a:off x="323528" y="1916832"/>
          <a:ext cx="88204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Oval 7"/>
          <p:cNvSpPr/>
          <p:nvPr/>
        </p:nvSpPr>
        <p:spPr>
          <a:xfrm>
            <a:off x="3635896" y="1988840"/>
            <a:ext cx="4536504" cy="7200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060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Plano de Ação PARTICIPATIVO para Escolas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711515691"/>
              </p:ext>
            </p:extLst>
          </p:nvPr>
        </p:nvGraphicFramePr>
        <p:xfrm>
          <a:off x="683568" y="764704"/>
          <a:ext cx="8064896" cy="5769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99885" y="5013399"/>
            <a:ext cx="1664722" cy="1664722"/>
            <a:chOff x="3073598" y="1927795"/>
            <a:chExt cx="2049065" cy="2049065"/>
          </a:xfrm>
        </p:grpSpPr>
        <p:sp>
          <p:nvSpPr>
            <p:cNvPr id="14" name="Oval 13"/>
            <p:cNvSpPr/>
            <p:nvPr/>
          </p:nvSpPr>
          <p:spPr>
            <a:xfrm>
              <a:off x="3073598" y="1927795"/>
              <a:ext cx="2049065" cy="204906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/>
            <p:cNvSpPr/>
            <p:nvPr/>
          </p:nvSpPr>
          <p:spPr>
            <a:xfrm>
              <a:off x="3373677" y="2227874"/>
              <a:ext cx="1448907" cy="1448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smtClean="0"/>
                <a:t>Transpa-rente</a:t>
              </a:r>
              <a:endParaRPr lang="en-US" sz="2400" b="1" kern="120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16242" y="4994885"/>
            <a:ext cx="321558" cy="515476"/>
            <a:chOff x="4782995" y="2100696"/>
            <a:chExt cx="321558" cy="515476"/>
          </a:xfrm>
        </p:grpSpPr>
        <p:sp>
          <p:nvSpPr>
            <p:cNvPr id="20" name="Right Arrow 19"/>
            <p:cNvSpPr/>
            <p:nvPr/>
          </p:nvSpPr>
          <p:spPr>
            <a:xfrm rot="19800000">
              <a:off x="4782995" y="2100696"/>
              <a:ext cx="321558" cy="51547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250053"/>
                <a:satOff val="-3376"/>
                <a:lumOff val="-549"/>
                <a:alphaOff val="0"/>
              </a:schemeClr>
            </a:fillRef>
            <a:effectRef idx="0">
              <a:schemeClr val="accent3">
                <a:hueOff val="2250053"/>
                <a:satOff val="-3376"/>
                <a:lumOff val="-54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ight Arrow 4"/>
            <p:cNvSpPr/>
            <p:nvPr/>
          </p:nvSpPr>
          <p:spPr>
            <a:xfrm rot="19800000">
              <a:off x="4789457" y="2227908"/>
              <a:ext cx="225091" cy="3092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 kern="1200"/>
            </a:p>
          </p:txBody>
        </p:sp>
      </p:grpSp>
    </p:spTree>
    <p:extLst>
      <p:ext uri="{BB962C8B-B14F-4D97-AF65-F5344CB8AC3E}">
        <p14:creationId xmlns:p14="http://schemas.microsoft.com/office/powerpoint/2010/main" xmlns="" val="325309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039749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Plano de Ação Participativo para Escolas</a:t>
            </a:r>
            <a:endParaRPr lang="pt-BR" sz="2000"/>
          </a:p>
        </p:txBody>
      </p:sp>
      <p:sp>
        <p:nvSpPr>
          <p:cNvPr id="6" name="TextBox 5"/>
          <p:cNvSpPr txBox="1"/>
          <p:nvPr/>
        </p:nvSpPr>
        <p:spPr>
          <a:xfrm>
            <a:off x="416487" y="764704"/>
            <a:ext cx="3507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Pilares do PAP</a:t>
            </a:r>
            <a:endParaRPr lang="pt-BR" sz="40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39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Plano </a:t>
            </a:r>
            <a:r>
              <a:rPr lang="pt-BR" sz="2700"/>
              <a:t>de Ação Participativo para Escolas</a:t>
            </a:r>
            <a:endParaRPr lang="pt-BR" sz="2000"/>
          </a:p>
        </p:txBody>
      </p:sp>
      <p:graphicFrame>
        <p:nvGraphicFramePr>
          <p:cNvPr id="7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28337139"/>
              </p:ext>
            </p:extLst>
          </p:nvPr>
        </p:nvGraphicFramePr>
        <p:xfrm>
          <a:off x="333338" y="908720"/>
          <a:ext cx="842493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45844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Plano </a:t>
            </a:r>
            <a:r>
              <a:rPr lang="pt-BR" sz="2700"/>
              <a:t>de Ação Participativo para Escolas</a:t>
            </a:r>
            <a:endParaRPr lang="pt-BR" sz="200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8665898"/>
              </p:ext>
            </p:extLst>
          </p:nvPr>
        </p:nvGraphicFramePr>
        <p:xfrm>
          <a:off x="-180528" y="2060848"/>
          <a:ext cx="3898776" cy="3489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44530925"/>
              </p:ext>
            </p:extLst>
          </p:nvPr>
        </p:nvGraphicFramePr>
        <p:xfrm>
          <a:off x="2411760" y="631416"/>
          <a:ext cx="3898776" cy="3489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7054" y="2496738"/>
            <a:ext cx="5029521" cy="348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543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Realidade da </a:t>
            </a:r>
            <a:r>
              <a:rPr lang="pt-BR" sz="2700" dirty="0" smtClean="0"/>
              <a:t>Rede Pública Estadual</a:t>
            </a:r>
            <a:r>
              <a:rPr kumimoji="0" lang="pt-B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SP</a:t>
            </a: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4073427"/>
              </p:ext>
            </p:extLst>
          </p:nvPr>
        </p:nvGraphicFramePr>
        <p:xfrm>
          <a:off x="447675" y="908720"/>
          <a:ext cx="832041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12938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Gestão Escolar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14807385"/>
              </p:ext>
            </p:extLst>
          </p:nvPr>
        </p:nvGraphicFramePr>
        <p:xfrm>
          <a:off x="447675" y="908720"/>
          <a:ext cx="832041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7625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Gestão Escolar: Indique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091329701"/>
              </p:ext>
            </p:extLst>
          </p:nvPr>
        </p:nvGraphicFramePr>
        <p:xfrm>
          <a:off x="3347863" y="1524671"/>
          <a:ext cx="529607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 descr="http://www.acaoeducativa.org.br/indicadores/images/capa_ind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7675" y="1628800"/>
            <a:ext cx="2900189" cy="38557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9669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Gestão Escolar: Progestão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75680714"/>
              </p:ext>
            </p:extLst>
          </p:nvPr>
        </p:nvGraphicFramePr>
        <p:xfrm>
          <a:off x="3347863" y="1524671"/>
          <a:ext cx="529607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http://www.sebodomessias.com.br/loja/imagens/produtos/produtos/143061_90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4024" y="1530164"/>
            <a:ext cx="2923840" cy="40590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4024" y="5949280"/>
            <a:ext cx="522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/>
              <a:t>Programa de Capacitação a Distância para Gestores Escolares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xmlns="" val="40916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Gestão Escolar: Progestão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931680838"/>
              </p:ext>
            </p:extLst>
          </p:nvPr>
        </p:nvGraphicFramePr>
        <p:xfrm>
          <a:off x="447674" y="1052736"/>
          <a:ext cx="8196263" cy="554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2943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75" y="1772816"/>
            <a:ext cx="2693306" cy="3620596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Gestão </a:t>
            </a:r>
            <a:r>
              <a:rPr lang="pt-BR" sz="2700" smtClean="0"/>
              <a:t>Escolar: Gestão Escolar de Qualidade</a:t>
            </a:r>
            <a:endParaRPr lang="pt-BR" sz="200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869985204"/>
              </p:ext>
            </p:extLst>
          </p:nvPr>
        </p:nvGraphicFramePr>
        <p:xfrm>
          <a:off x="3347863" y="764704"/>
          <a:ext cx="5296075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24403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Plano </a:t>
            </a:r>
            <a:r>
              <a:rPr lang="pt-BR" sz="2700"/>
              <a:t>de Ação Participativo para Escolas</a:t>
            </a:r>
            <a:endParaRPr lang="pt-BR" sz="2000"/>
          </a:p>
        </p:txBody>
      </p:sp>
      <p:graphicFrame>
        <p:nvGraphicFramePr>
          <p:cNvPr id="7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31576705"/>
              </p:ext>
            </p:extLst>
          </p:nvPr>
        </p:nvGraphicFramePr>
        <p:xfrm>
          <a:off x="333338" y="908720"/>
          <a:ext cx="842493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09616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75403" y="3376820"/>
            <a:ext cx="1365623" cy="1365623"/>
            <a:chOff x="4268338" y="1872201"/>
            <a:chExt cx="1599927" cy="1599927"/>
          </a:xfrm>
        </p:grpSpPr>
        <p:sp>
          <p:nvSpPr>
            <p:cNvPr id="10" name="Oval 9"/>
            <p:cNvSpPr/>
            <p:nvPr/>
          </p:nvSpPr>
          <p:spPr>
            <a:xfrm>
              <a:off x="4268338" y="1872201"/>
              <a:ext cx="1599927" cy="159992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/>
            <p:cNvSpPr/>
            <p:nvPr/>
          </p:nvSpPr>
          <p:spPr>
            <a:xfrm>
              <a:off x="4502642" y="2106505"/>
              <a:ext cx="1131319" cy="11313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900" kern="1200" smtClean="0"/>
                <a:t>Método SMART</a:t>
              </a:r>
            </a:p>
          </p:txBody>
        </p:sp>
      </p:grp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Planejamento para Resultados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46261391"/>
              </p:ext>
            </p:extLst>
          </p:nvPr>
        </p:nvGraphicFramePr>
        <p:xfrm>
          <a:off x="447675" y="1052736"/>
          <a:ext cx="819626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6308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o PAP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766" y="692695"/>
            <a:ext cx="4216172" cy="6159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858" y="836710"/>
            <a:ext cx="3287454" cy="43356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2935" y="692695"/>
            <a:ext cx="4222982" cy="619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90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Panorama Geral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74589" y="783692"/>
            <a:ext cx="4104456" cy="28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owchart: Delay 1"/>
          <p:cNvSpPr/>
          <p:nvPr/>
        </p:nvSpPr>
        <p:spPr>
          <a:xfrm>
            <a:off x="7164288" y="1061145"/>
            <a:ext cx="1767682" cy="855688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smtClean="0">
                <a:solidFill>
                  <a:prstClr val="white"/>
                </a:solidFill>
              </a:rPr>
              <a:t>Matriz GUT</a:t>
            </a: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6" name="Flowchart: Delay 15"/>
          <p:cNvSpPr/>
          <p:nvPr/>
        </p:nvSpPr>
        <p:spPr>
          <a:xfrm>
            <a:off x="7164288" y="1916833"/>
            <a:ext cx="1767682" cy="1008111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prstClr val="white"/>
                </a:solidFill>
              </a:rPr>
              <a:t>Árvore</a:t>
            </a:r>
            <a:r>
              <a:rPr lang="en-US" sz="2400" dirty="0" smtClean="0">
                <a:solidFill>
                  <a:prstClr val="white"/>
                </a:solidFill>
              </a:rPr>
              <a:t> de </a:t>
            </a:r>
            <a:r>
              <a:rPr lang="en-US" sz="2400" dirty="0" err="1" smtClean="0">
                <a:solidFill>
                  <a:prstClr val="white"/>
                </a:solidFill>
              </a:rPr>
              <a:t>Problemas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Flowchart: Delay 16"/>
          <p:cNvSpPr/>
          <p:nvPr/>
        </p:nvSpPr>
        <p:spPr>
          <a:xfrm>
            <a:off x="7164288" y="2924944"/>
            <a:ext cx="1767682" cy="3816424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prstClr val="white"/>
                </a:solidFill>
              </a:rPr>
              <a:t>Quadro</a:t>
            </a:r>
            <a:r>
              <a:rPr lang="en-US" sz="2400" dirty="0" smtClean="0">
                <a:solidFill>
                  <a:prstClr val="white"/>
                </a:solidFill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</a:rPr>
              <a:t>Lógico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Flowchart: Delay 17"/>
          <p:cNvSpPr/>
          <p:nvPr/>
        </p:nvSpPr>
        <p:spPr>
          <a:xfrm flipH="1">
            <a:off x="1547664" y="3645024"/>
            <a:ext cx="1440160" cy="3096344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smtClean="0">
                <a:solidFill>
                  <a:prstClr val="white"/>
                </a:solidFill>
              </a:rPr>
              <a:t>Método SMART</a:t>
            </a: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165335" y="3153042"/>
            <a:ext cx="2664296" cy="360040"/>
          </a:xfrm>
          <a:prstGeom prst="snip2Diag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8116" y="692695"/>
            <a:ext cx="4216172" cy="6159355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2962258" y="3117304"/>
            <a:ext cx="402922" cy="5158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83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5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75403" y="3376820"/>
            <a:ext cx="1365623" cy="1365623"/>
            <a:chOff x="4268338" y="1872201"/>
            <a:chExt cx="1599927" cy="1599927"/>
          </a:xfrm>
        </p:grpSpPr>
        <p:sp>
          <p:nvSpPr>
            <p:cNvPr id="10" name="Oval 9"/>
            <p:cNvSpPr/>
            <p:nvPr/>
          </p:nvSpPr>
          <p:spPr>
            <a:xfrm>
              <a:off x="4268338" y="1872201"/>
              <a:ext cx="1599927" cy="159992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/>
            <p:cNvSpPr/>
            <p:nvPr/>
          </p:nvSpPr>
          <p:spPr>
            <a:xfrm>
              <a:off x="4502642" y="2106505"/>
              <a:ext cx="1131319" cy="11313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900" kern="1200" smtClean="0"/>
                <a:t>Método SMART</a:t>
              </a:r>
            </a:p>
          </p:txBody>
        </p:sp>
      </p:grp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Planejamento para Resultados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78239154"/>
              </p:ext>
            </p:extLst>
          </p:nvPr>
        </p:nvGraphicFramePr>
        <p:xfrm>
          <a:off x="447675" y="1052736"/>
          <a:ext cx="819626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605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Planejamento para Resultados: Matriz GUT</a:t>
            </a:r>
            <a:endParaRPr lang="pt-BR" sz="200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836712"/>
            <a:ext cx="6008774" cy="5633226"/>
          </a:xfrm>
        </p:spPr>
      </p:pic>
    </p:spTree>
    <p:extLst>
      <p:ext uri="{BB962C8B-B14F-4D97-AF65-F5344CB8AC3E}">
        <p14:creationId xmlns:p14="http://schemas.microsoft.com/office/powerpoint/2010/main" xmlns="" val="1670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Matriz </a:t>
            </a:r>
            <a:r>
              <a:rPr lang="pt-BR" sz="2700" smtClean="0"/>
              <a:t>GUT</a:t>
            </a:r>
            <a:endParaRPr lang="pt-BR" sz="200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872138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85879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Matriz </a:t>
            </a:r>
            <a:r>
              <a:rPr lang="pt-BR" sz="2700" smtClean="0"/>
              <a:t>GUT</a:t>
            </a:r>
            <a:endParaRPr lang="pt-BR" sz="200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410789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8708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Matriz </a:t>
            </a:r>
            <a:r>
              <a:rPr lang="pt-BR" sz="2700" smtClean="0"/>
              <a:t>GUT</a:t>
            </a:r>
            <a:endParaRPr lang="pt-BR" sz="20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3910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105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Matriz </a:t>
            </a:r>
            <a:r>
              <a:rPr lang="pt-BR" sz="2700" smtClean="0"/>
              <a:t>GUT</a:t>
            </a:r>
            <a:endParaRPr lang="pt-BR" sz="200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7774003"/>
              </p:ext>
            </p:extLst>
          </p:nvPr>
        </p:nvGraphicFramePr>
        <p:xfrm>
          <a:off x="200500" y="1268760"/>
          <a:ext cx="8759169" cy="1818300"/>
        </p:xfrm>
        <a:graphic>
          <a:graphicData uri="http://schemas.openxmlformats.org/drawingml/2006/table">
            <a:tbl>
              <a:tblPr firstRow="1" firstCol="1" lastCol="1">
                <a:tableStyleId>{5C22544A-7EE6-4342-B048-85BDC9FD1C3A}</a:tableStyleId>
              </a:tblPr>
              <a:tblGrid>
                <a:gridCol w="1471359"/>
                <a:gridCol w="251143"/>
                <a:gridCol w="1543495"/>
                <a:gridCol w="342681"/>
                <a:gridCol w="1365059"/>
                <a:gridCol w="342681"/>
                <a:gridCol w="1526540"/>
                <a:gridCol w="342681"/>
                <a:gridCol w="1573530"/>
              </a:tblGrid>
              <a:tr h="453700"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Problema</a:t>
                      </a:r>
                      <a:endParaRPr lang="pt-BR" sz="240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40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Gravidade</a:t>
                      </a:r>
                      <a:endParaRPr lang="pt-BR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*</a:t>
                      </a:r>
                      <a:endParaRPr lang="pt-BR" sz="240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Urgência</a:t>
                      </a:r>
                      <a:endParaRPr lang="pt-BR" sz="240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*</a:t>
                      </a:r>
                      <a:endParaRPr lang="pt-BR" sz="240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Tendência</a:t>
                      </a:r>
                      <a:endParaRPr lang="pt-BR" sz="240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=</a:t>
                      </a:r>
                      <a:endParaRPr lang="pt-BR" sz="240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smtClean="0"/>
                        <a:t>Prioridade</a:t>
                      </a:r>
                      <a:endParaRPr lang="pt-BR" sz="2400"/>
                    </a:p>
                  </a:txBody>
                  <a:tcPr anchor="ctr"/>
                </a:tc>
              </a:tr>
              <a:tr h="453700">
                <a:tc>
                  <a:txBody>
                    <a:bodyPr/>
                    <a:lstStyle/>
                    <a:p>
                      <a:r>
                        <a:rPr lang="pt-BR" smtClean="0"/>
                        <a:t>Problema 1</a:t>
                      </a:r>
                      <a:endParaRPr lang="pt-BR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5</a:t>
                      </a:r>
                      <a:endParaRPr lang="pt-BR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5</a:t>
                      </a:r>
                      <a:endParaRPr lang="pt-BR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5</a:t>
                      </a:r>
                      <a:endParaRPr lang="pt-BR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125</a:t>
                      </a:r>
                      <a:endParaRPr lang="pt-BR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3700">
                <a:tc>
                  <a:txBody>
                    <a:bodyPr/>
                    <a:lstStyle/>
                    <a:p>
                      <a:r>
                        <a:rPr lang="pt-BR" smtClean="0"/>
                        <a:t>Problema 2</a:t>
                      </a:r>
                      <a:endParaRPr lang="pt-BR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5</a:t>
                      </a:r>
                      <a:endParaRPr lang="pt-BR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3</a:t>
                      </a:r>
                      <a:endParaRPr lang="pt-BR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3</a:t>
                      </a:r>
                      <a:endParaRPr lang="pt-BR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45</a:t>
                      </a:r>
                      <a:endParaRPr lang="pt-BR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3700">
                <a:tc>
                  <a:txBody>
                    <a:bodyPr/>
                    <a:lstStyle/>
                    <a:p>
                      <a:r>
                        <a:rPr lang="pt-BR" smtClean="0"/>
                        <a:t>Problema n</a:t>
                      </a:r>
                      <a:endParaRPr lang="pt-BR"/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3</a:t>
                      </a:r>
                      <a:endParaRPr lang="pt-BR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3</a:t>
                      </a:r>
                      <a:endParaRPr lang="pt-BR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1</a:t>
                      </a:r>
                      <a:endParaRPr lang="pt-BR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9</a:t>
                      </a:r>
                      <a:endParaRPr lang="pt-BR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Curved Up Arrow 1"/>
          <p:cNvSpPr/>
          <p:nvPr/>
        </p:nvSpPr>
        <p:spPr>
          <a:xfrm rot="3058221" flipH="1">
            <a:off x="1593189" y="3966422"/>
            <a:ext cx="2880320" cy="15841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5085183"/>
            <a:ext cx="2325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smtClean="0"/>
              <a:t>Priorização pode ser participativa!</a:t>
            </a:r>
            <a:endParaRPr lang="pt-BR" sz="240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1616457"/>
              </p:ext>
            </p:extLst>
          </p:nvPr>
        </p:nvGraphicFramePr>
        <p:xfrm>
          <a:off x="4860032" y="3645024"/>
          <a:ext cx="3970784" cy="2985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4071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b="1"/>
              <a:t>Planejamento para Resultados: </a:t>
            </a:r>
            <a:r>
              <a:rPr lang="pt-BR" sz="2700" b="1" smtClean="0"/>
              <a:t>Métodos de Priorização Participativa</a:t>
            </a:r>
            <a:endParaRPr lang="pt-BR" sz="2000" b="1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01561278"/>
              </p:ext>
            </p:extLst>
          </p:nvPr>
        </p:nvGraphicFramePr>
        <p:xfrm>
          <a:off x="611560" y="1412776"/>
          <a:ext cx="7508702" cy="478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508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b="1"/>
              <a:t>Planejamento para Resultados: Métodos de Priorização Participativa</a:t>
            </a:r>
            <a:endParaRPr lang="pt-BR" sz="2000" b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925261"/>
            <a:ext cx="6163536" cy="57920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6878" y="5031271"/>
            <a:ext cx="26841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Priorização com Bolinhas Adesivas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734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o PAP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764704"/>
            <a:ext cx="8196263" cy="577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98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o PAP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196" y="764704"/>
            <a:ext cx="8339219" cy="293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2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o PAP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837" y="799909"/>
            <a:ext cx="8643938" cy="525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64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o PAP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824" y="764704"/>
            <a:ext cx="8154539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21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75403" y="3376820"/>
            <a:ext cx="1365623" cy="1365623"/>
            <a:chOff x="4268338" y="1872201"/>
            <a:chExt cx="1599927" cy="1599927"/>
          </a:xfrm>
        </p:grpSpPr>
        <p:sp>
          <p:nvSpPr>
            <p:cNvPr id="10" name="Oval 9"/>
            <p:cNvSpPr/>
            <p:nvPr/>
          </p:nvSpPr>
          <p:spPr>
            <a:xfrm>
              <a:off x="4268338" y="1872201"/>
              <a:ext cx="1599927" cy="159992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/>
            <p:cNvSpPr/>
            <p:nvPr/>
          </p:nvSpPr>
          <p:spPr>
            <a:xfrm>
              <a:off x="4502642" y="2106505"/>
              <a:ext cx="1131319" cy="11313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900" kern="1200" smtClean="0"/>
                <a:t>Método SMART</a:t>
              </a:r>
            </a:p>
          </p:txBody>
        </p:sp>
      </p:grp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Planejamento para Resultados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367614"/>
              </p:ext>
            </p:extLst>
          </p:nvPr>
        </p:nvGraphicFramePr>
        <p:xfrm>
          <a:off x="447675" y="1052736"/>
          <a:ext cx="819626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605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06613026"/>
              </p:ext>
            </p:extLst>
          </p:nvPr>
        </p:nvGraphicFramePr>
        <p:xfrm>
          <a:off x="549362" y="4221088"/>
          <a:ext cx="7992888" cy="2421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</a:t>
            </a: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Árvore de Problemas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91293990"/>
              </p:ext>
            </p:extLst>
          </p:nvPr>
        </p:nvGraphicFramePr>
        <p:xfrm>
          <a:off x="447675" y="1007612"/>
          <a:ext cx="3748168" cy="2061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047887709"/>
              </p:ext>
            </p:extLst>
          </p:nvPr>
        </p:nvGraphicFramePr>
        <p:xfrm>
          <a:off x="4355976" y="908720"/>
          <a:ext cx="4209938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893301" y="2302029"/>
            <a:ext cx="1124450" cy="515337"/>
            <a:chOff x="1311858" y="773005"/>
            <a:chExt cx="1124450" cy="515337"/>
          </a:xfrm>
        </p:grpSpPr>
        <p:sp>
          <p:nvSpPr>
            <p:cNvPr id="8" name="Rounded Rectangle 7"/>
            <p:cNvSpPr/>
            <p:nvPr/>
          </p:nvSpPr>
          <p:spPr>
            <a:xfrm>
              <a:off x="1311858" y="773005"/>
              <a:ext cx="1124450" cy="51533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1337015" y="798162"/>
              <a:ext cx="1074136" cy="4650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kern="1200" smtClean="0"/>
                <a:t>DMAIC</a:t>
              </a:r>
            </a:p>
          </p:txBody>
        </p:sp>
      </p:grpSp>
      <p:sp>
        <p:nvSpPr>
          <p:cNvPr id="3" name="Oval 2"/>
          <p:cNvSpPr/>
          <p:nvPr/>
        </p:nvSpPr>
        <p:spPr>
          <a:xfrm rot="20557097">
            <a:off x="5910974" y="554999"/>
            <a:ext cx="2246382" cy="357501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3528" y="908720"/>
            <a:ext cx="3960440" cy="9361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43538" y="4221088"/>
            <a:ext cx="3992958" cy="25553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09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55035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52440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258614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246799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0095047"/>
              </p:ext>
            </p:extLst>
          </p:nvPr>
        </p:nvGraphicFramePr>
        <p:xfrm>
          <a:off x="467544" y="3933056"/>
          <a:ext cx="8229600" cy="1972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64593288"/>
              </p:ext>
            </p:extLst>
          </p:nvPr>
        </p:nvGraphicFramePr>
        <p:xfrm>
          <a:off x="457200" y="1600201"/>
          <a:ext cx="8229600" cy="1972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Oval 5"/>
          <p:cNvSpPr/>
          <p:nvPr/>
        </p:nvSpPr>
        <p:spPr>
          <a:xfrm>
            <a:off x="3275856" y="1484784"/>
            <a:ext cx="2448272" cy="6480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smtClean="0"/>
              <a:t>Ideia</a:t>
            </a:r>
            <a:endParaRPr lang="pt-BR" sz="3200"/>
          </a:p>
        </p:txBody>
      </p:sp>
      <p:sp>
        <p:nvSpPr>
          <p:cNvPr id="7" name="Oval 6"/>
          <p:cNvSpPr/>
          <p:nvPr/>
        </p:nvSpPr>
        <p:spPr>
          <a:xfrm>
            <a:off x="3286797" y="5301208"/>
            <a:ext cx="2448272" cy="6480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smtClean="0"/>
              <a:t>Ação</a:t>
            </a:r>
            <a:endParaRPr lang="pt-BR" sz="3200"/>
          </a:p>
        </p:txBody>
      </p:sp>
      <p:sp>
        <p:nvSpPr>
          <p:cNvPr id="10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2733545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06333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157708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2313498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102197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90925763"/>
              </p:ext>
            </p:extLst>
          </p:nvPr>
        </p:nvGraphicFramePr>
        <p:xfrm>
          <a:off x="457200" y="1052737"/>
          <a:ext cx="8186738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5722690"/>
              </p:ext>
            </p:extLst>
          </p:nvPr>
        </p:nvGraphicFramePr>
        <p:xfrm>
          <a:off x="431006" y="3789040"/>
          <a:ext cx="8229600" cy="2520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xmlns="" val="354590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9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204864"/>
            <a:ext cx="8229600" cy="4341805"/>
          </a:xfrm>
        </p:spPr>
      </p:pic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Árvore de Problemas</a:t>
            </a:r>
            <a:endParaRPr lang="pt-BR" sz="200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50676920"/>
              </p:ext>
            </p:extLst>
          </p:nvPr>
        </p:nvGraphicFramePr>
        <p:xfrm>
          <a:off x="447675" y="980728"/>
          <a:ext cx="3970784" cy="115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89384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75403" y="3376820"/>
            <a:ext cx="1365623" cy="1365623"/>
            <a:chOff x="4268338" y="1872201"/>
            <a:chExt cx="1599927" cy="1599927"/>
          </a:xfrm>
        </p:grpSpPr>
        <p:sp>
          <p:nvSpPr>
            <p:cNvPr id="10" name="Oval 9"/>
            <p:cNvSpPr/>
            <p:nvPr/>
          </p:nvSpPr>
          <p:spPr>
            <a:xfrm>
              <a:off x="4268338" y="1872201"/>
              <a:ext cx="1599927" cy="159992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/>
            <p:cNvSpPr/>
            <p:nvPr/>
          </p:nvSpPr>
          <p:spPr>
            <a:xfrm>
              <a:off x="4502642" y="2106505"/>
              <a:ext cx="1131319" cy="11313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900" kern="1200" smtClean="0"/>
                <a:t>Método SMART</a:t>
              </a:r>
            </a:p>
          </p:txBody>
        </p:sp>
      </p:grp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Planejamento para Resultados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74367936"/>
              </p:ext>
            </p:extLst>
          </p:nvPr>
        </p:nvGraphicFramePr>
        <p:xfrm>
          <a:off x="447675" y="1052736"/>
          <a:ext cx="819626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605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</a:t>
            </a: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Quadro Lógico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2946436239"/>
              </p:ext>
            </p:extLst>
          </p:nvPr>
        </p:nvGraphicFramePr>
        <p:xfrm>
          <a:off x="447675" y="1628800"/>
          <a:ext cx="8196263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7675" y="904364"/>
            <a:ext cx="5636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mtClean="0"/>
              <a:t>Breve Histórico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199251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Quadro Lógico</a:t>
            </a:r>
            <a:endParaRPr lang="pt-BR" sz="200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4011218907"/>
              </p:ext>
            </p:extLst>
          </p:nvPr>
        </p:nvGraphicFramePr>
        <p:xfrm>
          <a:off x="420773" y="1628800"/>
          <a:ext cx="6527491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7675" y="904364"/>
            <a:ext cx="2684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mtClean="0"/>
              <a:t>Benefícios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8703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Quadro Lógico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537729944"/>
              </p:ext>
            </p:extLst>
          </p:nvPr>
        </p:nvGraphicFramePr>
        <p:xfrm>
          <a:off x="539552" y="1700808"/>
          <a:ext cx="810438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7675" y="904364"/>
            <a:ext cx="1244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mtClean="0"/>
              <a:t>Uso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1925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Quadro Lógico</a:t>
            </a:r>
            <a:endParaRPr lang="pt-BR" sz="200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151720015"/>
              </p:ext>
            </p:extLst>
          </p:nvPr>
        </p:nvGraphicFramePr>
        <p:xfrm>
          <a:off x="377145" y="2060848"/>
          <a:ext cx="833732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7675" y="904364"/>
            <a:ext cx="297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mtClean="0"/>
              <a:t>Diferenças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xmlns="" val="325246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665" y="1043367"/>
            <a:ext cx="7930282" cy="373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Planejamento para Resultados: Quadro Lógico</a:t>
            </a:r>
            <a:endParaRPr lang="pt-BR" sz="2000"/>
          </a:p>
        </p:txBody>
      </p:sp>
      <p:sp>
        <p:nvSpPr>
          <p:cNvPr id="2" name="TextBox 1"/>
          <p:cNvSpPr txBox="1"/>
          <p:nvPr/>
        </p:nvSpPr>
        <p:spPr>
          <a:xfrm>
            <a:off x="2234514" y="1886831"/>
            <a:ext cx="677108" cy="257429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vert="vert270" wrap="square" rtlCol="0">
            <a:spAutoFit/>
          </a:bodyPr>
          <a:lstStyle/>
          <a:p>
            <a:pPr algn="just"/>
            <a:r>
              <a:rPr lang="en-US" sz="3200" smtClean="0"/>
              <a:t>Lógica Vertical</a:t>
            </a:r>
            <a:endParaRPr lang="en-US" sz="3200"/>
          </a:p>
        </p:txBody>
      </p:sp>
      <p:sp>
        <p:nvSpPr>
          <p:cNvPr id="6" name="TextBox 5"/>
          <p:cNvSpPr txBox="1"/>
          <p:nvPr/>
        </p:nvSpPr>
        <p:spPr>
          <a:xfrm>
            <a:off x="3203848" y="2335496"/>
            <a:ext cx="3024335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en-US" sz="3200" smtClean="0"/>
              <a:t>Lógica Horizontal</a:t>
            </a:r>
            <a:endParaRPr lang="en-US" sz="3200"/>
          </a:p>
        </p:txBody>
      </p:sp>
      <p:sp>
        <p:nvSpPr>
          <p:cNvPr id="11" name="Curved Right Arrow 10"/>
          <p:cNvSpPr/>
          <p:nvPr/>
        </p:nvSpPr>
        <p:spPr>
          <a:xfrm>
            <a:off x="323529" y="2483527"/>
            <a:ext cx="360040" cy="584775"/>
          </a:xfrm>
          <a:prstGeom prst="curved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>
            <a:off x="303368" y="3117626"/>
            <a:ext cx="360040" cy="566930"/>
          </a:xfrm>
          <a:prstGeom prst="curved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Right Arrow 13"/>
          <p:cNvSpPr/>
          <p:nvPr/>
        </p:nvSpPr>
        <p:spPr>
          <a:xfrm>
            <a:off x="303368" y="3779671"/>
            <a:ext cx="360040" cy="566930"/>
          </a:xfrm>
          <a:prstGeom prst="curved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131840" y="3568427"/>
            <a:ext cx="936104" cy="239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716016" y="3601261"/>
            <a:ext cx="936104" cy="239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4"/>
          <p:cNvSpPr/>
          <p:nvPr/>
        </p:nvSpPr>
        <p:spPr>
          <a:xfrm>
            <a:off x="6804248" y="3568426"/>
            <a:ext cx="432048" cy="892695"/>
          </a:xfrm>
          <a:prstGeom prst="rightBrace">
            <a:avLst/>
          </a:prstGeom>
          <a:ln w="63500" cap="flat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6793583" y="2267503"/>
            <a:ext cx="432048" cy="1133587"/>
          </a:xfrm>
          <a:prstGeom prst="rightBrace">
            <a:avLst/>
          </a:prstGeom>
          <a:ln w="635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380312" y="3660830"/>
            <a:ext cx="1461920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en-US" sz="2000" smtClean="0"/>
              <a:t>Escopo Gerenciável</a:t>
            </a:r>
            <a:endParaRPr lang="en-US" sz="2000"/>
          </a:p>
        </p:txBody>
      </p:sp>
      <p:sp>
        <p:nvSpPr>
          <p:cNvPr id="20" name="TextBox 19"/>
          <p:cNvSpPr txBox="1"/>
          <p:nvPr/>
        </p:nvSpPr>
        <p:spPr>
          <a:xfrm>
            <a:off x="7375056" y="2466090"/>
            <a:ext cx="1461920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vert="horz" wrap="square" rtlCol="0">
            <a:spAutoFit/>
          </a:bodyPr>
          <a:lstStyle/>
          <a:p>
            <a:pPr algn="just"/>
            <a:r>
              <a:rPr lang="en-US" sz="2000" smtClean="0"/>
              <a:t>Escopo Não Gerenciável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xmlns="" val="92990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1" grpId="0" animBg="1"/>
      <p:bldP spid="13" grpId="0" animBg="1"/>
      <p:bldP spid="14" grpId="0" animBg="1"/>
      <p:bldP spid="12" grpId="0" animBg="1"/>
      <p:bldP spid="16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Semântica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420873220"/>
              </p:ext>
            </p:extLst>
          </p:nvPr>
        </p:nvGraphicFramePr>
        <p:xfrm>
          <a:off x="443274" y="764704"/>
          <a:ext cx="3624064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590773003"/>
              </p:ext>
            </p:extLst>
          </p:nvPr>
        </p:nvGraphicFramePr>
        <p:xfrm>
          <a:off x="3707904" y="2636912"/>
          <a:ext cx="5231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xmlns="" val="54029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Semântica</a:t>
            </a:r>
            <a:endParaRPr lang="pt-BR" sz="200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76331452"/>
              </p:ext>
            </p:extLst>
          </p:nvPr>
        </p:nvGraphicFramePr>
        <p:xfrm>
          <a:off x="189322" y="1052736"/>
          <a:ext cx="87129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1075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75403" y="3376820"/>
            <a:ext cx="1365623" cy="1365623"/>
            <a:chOff x="4268338" y="1872201"/>
            <a:chExt cx="1599927" cy="1599927"/>
          </a:xfrm>
          <a:solidFill>
            <a:schemeClr val="accent1">
              <a:lumMod val="50000"/>
            </a:schemeClr>
          </a:solidFill>
        </p:grpSpPr>
        <p:sp>
          <p:nvSpPr>
            <p:cNvPr id="10" name="Oval 9"/>
            <p:cNvSpPr/>
            <p:nvPr/>
          </p:nvSpPr>
          <p:spPr>
            <a:xfrm>
              <a:off x="4268338" y="1872201"/>
              <a:ext cx="1599927" cy="159992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/>
            <p:cNvSpPr/>
            <p:nvPr/>
          </p:nvSpPr>
          <p:spPr>
            <a:xfrm>
              <a:off x="4502642" y="2106505"/>
              <a:ext cx="1131319" cy="11313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900" kern="1200" smtClean="0"/>
                <a:t>Método SMART</a:t>
              </a:r>
            </a:p>
          </p:txBody>
        </p:sp>
      </p:grpSp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Planejamento para Resultados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24862076"/>
              </p:ext>
            </p:extLst>
          </p:nvPr>
        </p:nvGraphicFramePr>
        <p:xfrm>
          <a:off x="424398" y="980728"/>
          <a:ext cx="819626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605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</a:t>
            </a:r>
            <a:r>
              <a:rPr lang="pt-BR" sz="2700" smtClean="0"/>
              <a:t>o Indicador</a:t>
            </a:r>
            <a:endParaRPr lang="pt-BR" sz="20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674" y="1844824"/>
            <a:ext cx="3825393" cy="36367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2856" y="4365104"/>
            <a:ext cx="2765113" cy="20293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3104" y="5224949"/>
            <a:ext cx="1892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Indicador</a:t>
            </a:r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807220" y="1050818"/>
            <a:ext cx="2664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smtClean="0"/>
              <a:t>Situação Atual</a:t>
            </a:r>
            <a:endParaRPr lang="pt-BR"/>
          </a:p>
        </p:txBody>
      </p:sp>
      <p:sp>
        <p:nvSpPr>
          <p:cNvPr id="18" name="TextBox 17"/>
          <p:cNvSpPr txBox="1"/>
          <p:nvPr/>
        </p:nvSpPr>
        <p:spPr>
          <a:xfrm>
            <a:off x="4427984" y="5809724"/>
            <a:ext cx="1159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smtClean="0"/>
              <a:t>Meta</a:t>
            </a:r>
            <a:endParaRPr lang="pt-BR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7" y="1044024"/>
            <a:ext cx="3207842" cy="258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653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Método SMART</a:t>
            </a:r>
            <a:endParaRPr lang="pt-BR" sz="200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723996179"/>
              </p:ext>
            </p:extLst>
          </p:nvPr>
        </p:nvGraphicFramePr>
        <p:xfrm>
          <a:off x="447675" y="1024766"/>
          <a:ext cx="8104386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0266" y="1261566"/>
            <a:ext cx="347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smtClean="0">
                <a:solidFill>
                  <a:schemeClr val="accent1"/>
                </a:solidFill>
              </a:rPr>
              <a:t>S</a:t>
            </a:r>
            <a:endParaRPr lang="pt-BR" sz="400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8175" y="2176894"/>
            <a:ext cx="54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smtClean="0">
                <a:solidFill>
                  <a:schemeClr val="accent1"/>
                </a:solidFill>
              </a:rPr>
              <a:t>M</a:t>
            </a:r>
            <a:endParaRPr lang="pt-BR" sz="400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9763" y="3112998"/>
            <a:ext cx="54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4641" y="4049102"/>
            <a:ext cx="54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510" y="4985206"/>
            <a:ext cx="54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smtClean="0">
                <a:solidFill>
                  <a:schemeClr val="accent1"/>
                </a:solidFill>
              </a:rPr>
              <a:t>T</a:t>
            </a:r>
            <a:endParaRPr lang="pt-BR" sz="400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6176" y="6134543"/>
            <a:ext cx="2330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mtClean="0"/>
              <a:t>James Hunter (1998)</a:t>
            </a:r>
            <a:endParaRPr lang="pt-BR" sz="1200"/>
          </a:p>
        </p:txBody>
      </p:sp>
    </p:spTree>
    <p:extLst>
      <p:ext uri="{BB962C8B-B14F-4D97-AF65-F5344CB8AC3E}">
        <p14:creationId xmlns:p14="http://schemas.microsoft.com/office/powerpoint/2010/main" xmlns="" val="120604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</a:t>
            </a:r>
            <a:r>
              <a:rPr lang="pt-BR" sz="2700" smtClean="0"/>
              <a:t>o Indicador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880197873"/>
              </p:ext>
            </p:extLst>
          </p:nvPr>
        </p:nvGraphicFramePr>
        <p:xfrm>
          <a:off x="4875858" y="1700808"/>
          <a:ext cx="376808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222393218"/>
              </p:ext>
            </p:extLst>
          </p:nvPr>
        </p:nvGraphicFramePr>
        <p:xfrm>
          <a:off x="460287" y="1628800"/>
          <a:ext cx="3984104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7675" y="904364"/>
            <a:ext cx="1892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Atributos</a:t>
            </a:r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4860032" y="937545"/>
            <a:ext cx="1244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Tipos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100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a Meta</a:t>
            </a:r>
            <a:endParaRPr lang="pt-BR" sz="200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252477666"/>
              </p:ext>
            </p:extLst>
          </p:nvPr>
        </p:nvGraphicFramePr>
        <p:xfrm>
          <a:off x="-468560" y="1052736"/>
          <a:ext cx="8196263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302932" y="5359568"/>
            <a:ext cx="1958489" cy="749663"/>
            <a:chOff x="235882" y="504056"/>
            <a:chExt cx="3427034" cy="749663"/>
          </a:xfrm>
          <a:solidFill>
            <a:schemeClr val="accent6"/>
          </a:solidFill>
        </p:grpSpPr>
        <p:sp>
          <p:nvSpPr>
            <p:cNvPr id="5" name="Rounded Rectangle 4"/>
            <p:cNvSpPr/>
            <p:nvPr/>
          </p:nvSpPr>
          <p:spPr>
            <a:xfrm>
              <a:off x="235882" y="504056"/>
              <a:ext cx="3427034" cy="749663"/>
            </a:xfrm>
            <a:prstGeom prst="round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272478" y="540652"/>
              <a:ext cx="3353842" cy="676471"/>
            </a:xfrm>
            <a:prstGeom prst="rect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000" b="1" kern="1200" smtClean="0">
                  <a:solidFill>
                    <a:schemeClr val="bg1"/>
                  </a:solidFill>
                </a:rPr>
                <a:t>Ação</a:t>
              </a:r>
              <a:endParaRPr lang="pt-BR" sz="3000" b="1" kern="1200">
                <a:solidFill>
                  <a:schemeClr val="bg1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250" y="3861048"/>
            <a:ext cx="4095750" cy="282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7694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a Meta</a:t>
            </a:r>
            <a:endParaRPr lang="pt-BR" sz="200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878182424"/>
              </p:ext>
            </p:extLst>
          </p:nvPr>
        </p:nvGraphicFramePr>
        <p:xfrm>
          <a:off x="1619672" y="898867"/>
          <a:ext cx="8196263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5743996" y="4211235"/>
            <a:ext cx="2246649" cy="2246649"/>
            <a:chOff x="2974805" y="3369974"/>
            <a:chExt cx="2246649" cy="2246649"/>
          </a:xfrm>
          <a:solidFill>
            <a:schemeClr val="accent6"/>
          </a:solidFill>
        </p:grpSpPr>
        <p:sp>
          <p:nvSpPr>
            <p:cNvPr id="5" name="Oval 4"/>
            <p:cNvSpPr/>
            <p:nvPr/>
          </p:nvSpPr>
          <p:spPr>
            <a:xfrm>
              <a:off x="2974805" y="3369974"/>
              <a:ext cx="2246649" cy="2246649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4"/>
            <p:cNvSpPr/>
            <p:nvPr/>
          </p:nvSpPr>
          <p:spPr>
            <a:xfrm>
              <a:off x="3303820" y="3931636"/>
              <a:ext cx="1588621" cy="112332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600" b="1" kern="1200" smtClean="0"/>
                <a:t>Ação</a:t>
              </a:r>
              <a:endParaRPr lang="pt-BR" sz="2400" b="1" kern="120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85814"/>
            <a:ext cx="3668464" cy="2367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4926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a Meta</a:t>
            </a:r>
            <a:endParaRPr lang="pt-BR" sz="2000"/>
          </a:p>
        </p:txBody>
      </p:sp>
      <p:sp>
        <p:nvSpPr>
          <p:cNvPr id="2" name="TextBox 1"/>
          <p:cNvSpPr txBox="1"/>
          <p:nvPr/>
        </p:nvSpPr>
        <p:spPr>
          <a:xfrm>
            <a:off x="2334262" y="1124744"/>
            <a:ext cx="63096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smtClean="0"/>
              <a:t>“Para quem não sabe aonde quer chegar,</a:t>
            </a:r>
            <a:br>
              <a:rPr lang="pt-BR" sz="2800" smtClean="0"/>
            </a:br>
            <a:r>
              <a:rPr lang="pt-BR" sz="2800" smtClean="0"/>
              <a:t>  qualquer caminho </a:t>
            </a:r>
            <a:r>
              <a:rPr lang="pt-BR" sz="2800"/>
              <a:t>serve.” (Lewis Carroll)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591216071"/>
              </p:ext>
            </p:extLst>
          </p:nvPr>
        </p:nvGraphicFramePr>
        <p:xfrm>
          <a:off x="1028489" y="1786269"/>
          <a:ext cx="703463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8820" y="5373216"/>
            <a:ext cx="66447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smtClean="0"/>
              <a:t>“Para </a:t>
            </a:r>
            <a:r>
              <a:rPr lang="pt-BR" sz="2800"/>
              <a:t>uma nau sem </a:t>
            </a:r>
            <a:r>
              <a:rPr lang="pt-BR" sz="2800" smtClean="0"/>
              <a:t>rumo,</a:t>
            </a:r>
            <a:br>
              <a:rPr lang="pt-BR" sz="2800" smtClean="0"/>
            </a:br>
            <a:r>
              <a:rPr lang="pt-BR" sz="2800" smtClean="0"/>
              <a:t>  nenhum </a:t>
            </a:r>
            <a:r>
              <a:rPr lang="pt-BR" sz="2800"/>
              <a:t>vento </a:t>
            </a:r>
            <a:r>
              <a:rPr lang="pt-BR" sz="2800" smtClean="0"/>
              <a:t>lhe </a:t>
            </a:r>
            <a:r>
              <a:rPr lang="pt-BR" sz="2800"/>
              <a:t>será </a:t>
            </a:r>
            <a:r>
              <a:rPr lang="pt-BR" sz="2800" smtClean="0"/>
              <a:t>favorável.” (Sêneca)</a:t>
            </a:r>
            <a:endParaRPr lang="pt-BR" sz="2800"/>
          </a:p>
        </p:txBody>
      </p:sp>
    </p:spTree>
    <p:extLst>
      <p:ext uri="{BB962C8B-B14F-4D97-AF65-F5344CB8AC3E}">
        <p14:creationId xmlns:p14="http://schemas.microsoft.com/office/powerpoint/2010/main" xmlns="" val="365379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a Meta</a:t>
            </a:r>
            <a:endParaRPr lang="pt-BR" sz="200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4160321145"/>
              </p:ext>
            </p:extLst>
          </p:nvPr>
        </p:nvGraphicFramePr>
        <p:xfrm>
          <a:off x="539552" y="1196752"/>
          <a:ext cx="799288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7675" y="904364"/>
            <a:ext cx="5204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Três possíveis formas de lidar com o atingimento de metas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349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a Meta</a:t>
            </a:r>
            <a:endParaRPr lang="pt-BR" sz="200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880915253"/>
              </p:ext>
            </p:extLst>
          </p:nvPr>
        </p:nvGraphicFramePr>
        <p:xfrm>
          <a:off x="447674" y="836712"/>
          <a:ext cx="8196263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762558498"/>
              </p:ext>
            </p:extLst>
          </p:nvPr>
        </p:nvGraphicFramePr>
        <p:xfrm>
          <a:off x="459376" y="3789040"/>
          <a:ext cx="8196263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7675" y="904364"/>
            <a:ext cx="3764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Quem vem primeiro?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24210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/>
              <a:t>PAP: a Meta</a:t>
            </a:r>
            <a:endParaRPr lang="pt-BR" sz="20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908720"/>
            <a:ext cx="5661248" cy="56612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7675" y="904364"/>
            <a:ext cx="3260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/>
              <a:t>Meta (atingida!)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03860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Método SMART</a:t>
            </a:r>
            <a:endParaRPr lang="pt-BR" sz="200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805382397"/>
              </p:ext>
            </p:extLst>
          </p:nvPr>
        </p:nvGraphicFramePr>
        <p:xfrm>
          <a:off x="251520" y="1412776"/>
          <a:ext cx="8032378" cy="500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Minus 4"/>
          <p:cNvSpPr/>
          <p:nvPr/>
        </p:nvSpPr>
        <p:spPr>
          <a:xfrm rot="21300000">
            <a:off x="348177" y="4063178"/>
            <a:ext cx="7983079" cy="914183"/>
          </a:xfrm>
          <a:prstGeom prst="mathMinus">
            <a:avLst/>
          </a:prstGeom>
          <a:blipFill rotWithShape="0">
            <a:blip r:embed="rId8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TextBox 6"/>
          <p:cNvSpPr txBox="1"/>
          <p:nvPr/>
        </p:nvSpPr>
        <p:spPr>
          <a:xfrm rot="21268453">
            <a:off x="3183854" y="3238331"/>
            <a:ext cx="2723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smtClean="0"/>
              <a:t>Meta</a:t>
            </a:r>
            <a:endParaRPr lang="pt-BR" sz="2800"/>
          </a:p>
        </p:txBody>
      </p:sp>
    </p:spTree>
    <p:extLst>
      <p:ext uri="{BB962C8B-B14F-4D97-AF65-F5344CB8AC3E}">
        <p14:creationId xmlns:p14="http://schemas.microsoft.com/office/powerpoint/2010/main" xmlns="" val="220710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Método SMART</a:t>
            </a:r>
            <a:endParaRPr lang="pt-BR" sz="200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238160730"/>
              </p:ext>
            </p:extLst>
          </p:nvPr>
        </p:nvGraphicFramePr>
        <p:xfrm>
          <a:off x="251520" y="1412776"/>
          <a:ext cx="8032378" cy="500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Minus 4"/>
          <p:cNvSpPr/>
          <p:nvPr/>
        </p:nvSpPr>
        <p:spPr>
          <a:xfrm rot="21300000">
            <a:off x="348177" y="4063178"/>
            <a:ext cx="7983079" cy="914183"/>
          </a:xfrm>
          <a:prstGeom prst="mathMinus">
            <a:avLst/>
          </a:prstGeom>
          <a:blipFill rotWithShape="0">
            <a:blip r:embed="rId8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TextBox 6"/>
          <p:cNvSpPr txBox="1"/>
          <p:nvPr/>
        </p:nvSpPr>
        <p:spPr>
          <a:xfrm rot="21268453">
            <a:off x="3183854" y="3238331"/>
            <a:ext cx="2723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smtClean="0"/>
              <a:t>Ação</a:t>
            </a:r>
            <a:endParaRPr lang="pt-BR" sz="2800"/>
          </a:p>
        </p:txBody>
      </p:sp>
    </p:spTree>
    <p:extLst>
      <p:ext uri="{BB962C8B-B14F-4D97-AF65-F5344CB8AC3E}">
        <p14:creationId xmlns:p14="http://schemas.microsoft.com/office/powerpoint/2010/main" xmlns="" val="119927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Método SMART</a:t>
            </a:r>
            <a:endParaRPr lang="pt-BR" sz="20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2173407"/>
              </p:ext>
            </p:extLst>
          </p:nvPr>
        </p:nvGraphicFramePr>
        <p:xfrm>
          <a:off x="899591" y="1340768"/>
          <a:ext cx="7344818" cy="38100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600402"/>
                <a:gridCol w="792088"/>
                <a:gridCol w="792088"/>
                <a:gridCol w="720080"/>
                <a:gridCol w="720080"/>
                <a:gridCol w="720080"/>
              </a:tblGrid>
              <a:tr h="623336">
                <a:tc>
                  <a:txBody>
                    <a:bodyPr/>
                    <a:lstStyle/>
                    <a:p>
                      <a:pPr algn="ctr"/>
                      <a:endParaRPr lang="pt-BR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S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M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A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R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T</a:t>
                      </a:r>
                      <a:endParaRPr lang="pt-BR" sz="4400"/>
                    </a:p>
                  </a:txBody>
                  <a:tcPr anchor="ctr"/>
                </a:tc>
              </a:tr>
              <a:tr h="672807">
                <a:tc>
                  <a:txBody>
                    <a:bodyPr/>
                    <a:lstStyle/>
                    <a:p>
                      <a:pPr algn="l"/>
                      <a:r>
                        <a:rPr lang="pt-BR" sz="4400" smtClean="0"/>
                        <a:t>Indicador</a:t>
                      </a:r>
                      <a:endParaRPr lang="pt-BR" sz="440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S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M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T</a:t>
                      </a:r>
                      <a:endParaRPr lang="pt-BR" sz="4400"/>
                    </a:p>
                  </a:txBody>
                  <a:tcPr anchor="ctr"/>
                </a:tc>
              </a:tr>
              <a:tr h="623336">
                <a:tc>
                  <a:txBody>
                    <a:bodyPr/>
                    <a:lstStyle/>
                    <a:p>
                      <a:pPr algn="l"/>
                      <a:r>
                        <a:rPr lang="pt-BR" sz="4400" smtClean="0"/>
                        <a:t>Situação Atual</a:t>
                      </a:r>
                      <a:endParaRPr lang="pt-BR" sz="440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S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M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T</a:t>
                      </a:r>
                      <a:endParaRPr lang="pt-BR" sz="4400"/>
                    </a:p>
                  </a:txBody>
                  <a:tcPr anchor="ctr"/>
                </a:tc>
              </a:tr>
              <a:tr h="589532">
                <a:tc>
                  <a:txBody>
                    <a:bodyPr/>
                    <a:lstStyle/>
                    <a:p>
                      <a:pPr algn="l"/>
                      <a:r>
                        <a:rPr lang="pt-BR" sz="4400" smtClean="0"/>
                        <a:t>Meta</a:t>
                      </a:r>
                      <a:endParaRPr lang="pt-BR" sz="440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S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M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A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R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T</a:t>
                      </a:r>
                      <a:endParaRPr lang="pt-BR" sz="4400"/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t-BR" sz="4400" smtClean="0"/>
                        <a:t>Ação</a:t>
                      </a:r>
                      <a:endParaRPr lang="pt-BR" sz="440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S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M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A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R</a:t>
                      </a:r>
                      <a:endParaRPr lang="pt-BR" sz="4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400" smtClean="0"/>
                        <a:t>T</a:t>
                      </a:r>
                      <a:endParaRPr lang="pt-BR" sz="440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4338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36" y="135549"/>
            <a:ext cx="4846633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7370" y="153002"/>
            <a:ext cx="4846633" cy="6858000"/>
          </a:xfrm>
          <a:prstGeom prst="rect">
            <a:avLst/>
          </a:prstGeom>
        </p:spPr>
      </p:pic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Método SMART</a:t>
            </a:r>
            <a:endParaRPr lang="pt-BR" sz="2000"/>
          </a:p>
        </p:txBody>
      </p:sp>
      <p:sp>
        <p:nvSpPr>
          <p:cNvPr id="5" name="TextBox 4"/>
          <p:cNvSpPr txBox="1"/>
          <p:nvPr/>
        </p:nvSpPr>
        <p:spPr>
          <a:xfrm>
            <a:off x="968178" y="4852421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>
                <a:solidFill>
                  <a:schemeClr val="accent1"/>
                </a:solidFill>
              </a:rPr>
              <a:t>S M T</a:t>
            </a:r>
            <a:endParaRPr lang="pt-BR" sz="320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7566" y="5585687"/>
            <a:ext cx="1422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>
                <a:solidFill>
                  <a:schemeClr val="accent1"/>
                </a:solidFill>
              </a:rPr>
              <a:t>SMART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8558" y="1988840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>
                <a:solidFill>
                  <a:schemeClr val="accent1"/>
                </a:solidFill>
              </a:rPr>
              <a:t>S M T</a:t>
            </a:r>
            <a:endParaRPr lang="pt-BR" sz="320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3140968"/>
            <a:ext cx="1510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mtClean="0">
                <a:solidFill>
                  <a:schemeClr val="accent1"/>
                </a:solidFill>
              </a:rPr>
              <a:t>SMART</a:t>
            </a:r>
            <a:endParaRPr lang="pt-BR" sz="320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20272" y="1844584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smtClean="0">
                <a:solidFill>
                  <a:schemeClr val="accent1"/>
                </a:solidFill>
              </a:rPr>
              <a:t>SMT</a:t>
            </a:r>
            <a:endParaRPr lang="pt-BR" sz="1200" b="1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22752" y="214272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smtClean="0">
                <a:solidFill>
                  <a:schemeClr val="accent1"/>
                </a:solidFill>
              </a:rPr>
              <a:t>SMART</a:t>
            </a:r>
            <a:endParaRPr lang="pt-BR" sz="1200" b="1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9539" y="836712"/>
            <a:ext cx="3980309" cy="3888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085" y="894715"/>
            <a:ext cx="3764285" cy="216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518954" y="4872185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smtClean="0">
                <a:solidFill>
                  <a:schemeClr val="accent1"/>
                </a:solidFill>
              </a:rPr>
              <a:t>SMT</a:t>
            </a:r>
            <a:endParaRPr lang="pt-BR" sz="1200" b="1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9752" y="528776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smtClean="0">
                <a:solidFill>
                  <a:schemeClr val="accent1"/>
                </a:solidFill>
              </a:rPr>
              <a:t>SMART</a:t>
            </a:r>
            <a:endParaRPr lang="pt-BR" sz="1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27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896112">
              <a:spcBef>
                <a:spcPct val="0"/>
              </a:spcBef>
              <a:defRPr/>
            </a:pPr>
            <a:r>
              <a:rPr lang="pt-BR" sz="2700" smtClean="0">
                <a:solidFill>
                  <a:prstClr val="white"/>
                </a:solidFill>
              </a:rPr>
              <a:t>Planejamento para Resultados: Panorama Geral</a:t>
            </a:r>
            <a:endParaRPr lang="pt-BR" sz="2000" smtClean="0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74589" y="783692"/>
            <a:ext cx="4104456" cy="28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owchart: Delay 1"/>
          <p:cNvSpPr/>
          <p:nvPr/>
        </p:nvSpPr>
        <p:spPr>
          <a:xfrm>
            <a:off x="7164288" y="1061145"/>
            <a:ext cx="1767682" cy="855688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smtClean="0">
                <a:solidFill>
                  <a:prstClr val="white"/>
                </a:solidFill>
              </a:rPr>
              <a:t>Matriz GUT</a:t>
            </a: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6" name="Flowchart: Delay 15"/>
          <p:cNvSpPr/>
          <p:nvPr/>
        </p:nvSpPr>
        <p:spPr>
          <a:xfrm>
            <a:off x="7164288" y="1916833"/>
            <a:ext cx="1767682" cy="1008111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prstClr val="white"/>
                </a:solidFill>
              </a:rPr>
              <a:t>Árvore</a:t>
            </a:r>
            <a:r>
              <a:rPr lang="en-US" sz="2400" dirty="0" smtClean="0">
                <a:solidFill>
                  <a:prstClr val="white"/>
                </a:solidFill>
              </a:rPr>
              <a:t> de </a:t>
            </a:r>
            <a:r>
              <a:rPr lang="en-US" sz="2400" dirty="0" err="1" smtClean="0">
                <a:solidFill>
                  <a:prstClr val="white"/>
                </a:solidFill>
              </a:rPr>
              <a:t>Problemas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Flowchart: Delay 16"/>
          <p:cNvSpPr/>
          <p:nvPr/>
        </p:nvSpPr>
        <p:spPr>
          <a:xfrm>
            <a:off x="7164288" y="2924944"/>
            <a:ext cx="1767682" cy="3816424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prstClr val="white"/>
                </a:solidFill>
              </a:rPr>
              <a:t>Quadro</a:t>
            </a:r>
            <a:r>
              <a:rPr lang="en-US" sz="2400" dirty="0" smtClean="0">
                <a:solidFill>
                  <a:prstClr val="white"/>
                </a:solidFill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</a:rPr>
              <a:t>Lógico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8" name="Flowchart: Delay 17"/>
          <p:cNvSpPr/>
          <p:nvPr/>
        </p:nvSpPr>
        <p:spPr>
          <a:xfrm flipH="1">
            <a:off x="1547664" y="3645024"/>
            <a:ext cx="1440160" cy="3096344"/>
          </a:xfrm>
          <a:prstGeom prst="flowChartDelay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smtClean="0">
                <a:solidFill>
                  <a:prstClr val="white"/>
                </a:solidFill>
              </a:rPr>
              <a:t>Método SMART</a:t>
            </a: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165335" y="3153042"/>
            <a:ext cx="2664296" cy="360040"/>
          </a:xfrm>
          <a:prstGeom prst="snip2Diag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8116" y="692695"/>
            <a:ext cx="4216172" cy="6159355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2962258" y="3117304"/>
            <a:ext cx="402922" cy="5158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83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5" grpId="0" animBg="1"/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228738"/>
            <a:ext cx="4815095" cy="6813376"/>
          </a:xfrm>
        </p:spPr>
      </p:pic>
      <p:sp>
        <p:nvSpPr>
          <p:cNvPr id="4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8961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Planejamento para Resultados: Revisão</a:t>
            </a:r>
            <a:endParaRPr kumimoji="0" lang="pt-BR" sz="20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40567" y="916294"/>
            <a:ext cx="4104456" cy="28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nip Diagonal Corner Rectangle 4"/>
          <p:cNvSpPr/>
          <p:nvPr/>
        </p:nvSpPr>
        <p:spPr>
          <a:xfrm>
            <a:off x="179512" y="3284984"/>
            <a:ext cx="2664296" cy="360040"/>
          </a:xfrm>
          <a:prstGeom prst="snip2Diag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843808" y="4077072"/>
            <a:ext cx="576064" cy="7920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Elbow Connector 22"/>
          <p:cNvCxnSpPr>
            <a:endCxn id="19" idx="2"/>
          </p:cNvCxnSpPr>
          <p:nvPr/>
        </p:nvCxnSpPr>
        <p:spPr>
          <a:xfrm rot="16200000" flipH="1">
            <a:off x="2177734" y="3807042"/>
            <a:ext cx="828092" cy="504056"/>
          </a:xfrm>
          <a:prstGeom prst="bentConnector2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3024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2700" smtClean="0"/>
              <a:t>PAP: Referências Teóricas</a:t>
            </a:r>
            <a:endParaRPr lang="pt-BR" sz="2000"/>
          </a:p>
        </p:txBody>
      </p:sp>
      <p:sp>
        <p:nvSpPr>
          <p:cNvPr id="12" name="Retângulo 3"/>
          <p:cNvSpPr/>
          <p:nvPr/>
        </p:nvSpPr>
        <p:spPr>
          <a:xfrm>
            <a:off x="447674" y="980728"/>
            <a:ext cx="81962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/>
              <a:t>Matriz GUT</a:t>
            </a:r>
            <a:r>
              <a:rPr lang="pt-BR" sz="1600"/>
              <a:t> --&gt; GesPública. Ferramentas do Guia de Simplificação Administrativa. Brasília: Ministério do Planejamento, Orçamento e Gestão (MPOG), pp. 9-13, 2010. 23 p. Disponível em &lt;</a:t>
            </a:r>
            <a:r>
              <a:rPr lang="pt-BR" sz="1600">
                <a:hlinkClick r:id="rId3"/>
              </a:rPr>
              <a:t>http://www.gespublica.gov.br/ferramentas/pasta.2010-04-26.1767784009/m_anexos.pdf</a:t>
            </a:r>
            <a:r>
              <a:rPr lang="pt-BR" sz="1600"/>
              <a:t>&gt;. Acesso em: 28 jun. 2012.</a:t>
            </a:r>
          </a:p>
          <a:p>
            <a:pPr algn="just"/>
            <a:endParaRPr lang="pt-BR" sz="1600"/>
          </a:p>
          <a:p>
            <a:pPr algn="just"/>
            <a:r>
              <a:rPr lang="pt-BR" sz="1600" b="1"/>
              <a:t>Métodos de Priorização Participativa, Moderação por Cartelas</a:t>
            </a:r>
            <a:r>
              <a:rPr lang="pt-BR" sz="1600"/>
              <a:t> --&gt; GesPública. Ferramentas do Guia de Simplificação Administrativa. Brasília: Ministério do Planejamento, Orçamento e Gestão (MPOG), pp. 2-8, 2010. 23 p. Disponível em &lt;</a:t>
            </a:r>
            <a:r>
              <a:rPr lang="pt-BR" sz="1600">
                <a:hlinkClick r:id="rId3"/>
              </a:rPr>
              <a:t>http://www.gespublica.gov.br/ferramentas/pasta.2010-04-26.1767784009/m_anexos.pdf</a:t>
            </a:r>
            <a:r>
              <a:rPr lang="pt-BR" sz="1600"/>
              <a:t>&gt;. Acesso em: 28 jun. 2012.</a:t>
            </a:r>
          </a:p>
          <a:p>
            <a:pPr algn="just"/>
            <a:endParaRPr lang="pt-BR" sz="1600"/>
          </a:p>
          <a:p>
            <a:pPr algn="just"/>
            <a:r>
              <a:rPr lang="pt-BR" sz="1600" b="1"/>
              <a:t>Métodos de Priorização Participativa, Priorização com Bolinhas</a:t>
            </a:r>
            <a:r>
              <a:rPr lang="pt-BR" sz="1600"/>
              <a:t> --&gt; 1a Conferência Nacional sobre Transparência e Controle Social (Consocial). Manual Metodológico das Conferências Municipais/Regionais. Brasília: Controladoria Geral da União (CGU), </a:t>
            </a:r>
            <a:r>
              <a:rPr lang="pt-BR" sz="1600" smtClean="0"/>
              <a:t>pp. 22-27, 2011</a:t>
            </a:r>
            <a:r>
              <a:rPr lang="pt-BR" sz="1600"/>
              <a:t>. 60 p. Disponível em &lt;</a:t>
            </a:r>
            <a:r>
              <a:rPr lang="pt-BR" sz="1600">
                <a:hlinkClick r:id="rId4"/>
              </a:rPr>
              <a:t>http://consocial.cgu.gov.br/biblioteca/manuais/</a:t>
            </a:r>
            <a:r>
              <a:rPr lang="pt-BR" sz="1600"/>
              <a:t>&gt;. Acesso em: 28 jun. </a:t>
            </a:r>
            <a:r>
              <a:rPr lang="pt-BR" sz="1600" smtClean="0"/>
              <a:t>2012.</a:t>
            </a:r>
            <a:endParaRPr lang="pt-BR" sz="1600"/>
          </a:p>
          <a:p>
            <a:pPr algn="just"/>
            <a:endParaRPr lang="pt-BR" sz="1600"/>
          </a:p>
          <a:p>
            <a:pPr algn="just"/>
            <a:r>
              <a:rPr lang="pt-BR" sz="1600" b="1"/>
              <a:t>Quadro Lógico</a:t>
            </a:r>
            <a:r>
              <a:rPr lang="pt-BR" sz="1600"/>
              <a:t> --&gt; PFEIFFER, Peter. O Quadro Lógico: um método para planejar e gerenciar mudanças. Brasília: Revista do Serviço Público (RSP), Escola Nacional de Administração Pública (ENAP), Ano 51, n. 1, pp. 81-124, jan-mar/2000. </a:t>
            </a:r>
            <a:r>
              <a:rPr lang="pt-BR" sz="1600" smtClean="0"/>
              <a:t>44 </a:t>
            </a:r>
            <a:r>
              <a:rPr lang="pt-BR" sz="1600"/>
              <a:t>p. Disponível em &lt;</a:t>
            </a:r>
            <a:r>
              <a:rPr lang="pt-BR" sz="1600">
                <a:hlinkClick r:id="rId5"/>
              </a:rPr>
              <a:t>http://www.enap.gov.br/index.php?option=com_docman&amp;task=doc_download&amp;gid=2688&amp;Itemid=129</a:t>
            </a:r>
            <a:r>
              <a:rPr lang="pt-BR" sz="1600"/>
              <a:t>&gt;. Acesso em: 28 jun. 2012.</a:t>
            </a:r>
          </a:p>
        </p:txBody>
      </p:sp>
    </p:spTree>
    <p:extLst>
      <p:ext uri="{BB962C8B-B14F-4D97-AF65-F5344CB8AC3E}">
        <p14:creationId xmlns:p14="http://schemas.microsoft.com/office/powerpoint/2010/main" xmlns="" val="4677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447675" y="44624"/>
            <a:ext cx="8196263" cy="5508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 defTabSz="896112">
              <a:spcBef>
                <a:spcPct val="0"/>
              </a:spcBef>
              <a:defRPr/>
            </a:pPr>
            <a:r>
              <a:rPr lang="pt-BR" sz="3200"/>
              <a:t>Plano de Ação Participativo para Escolas</a:t>
            </a:r>
            <a:endParaRPr lang="pt-BR" sz="2800"/>
          </a:p>
        </p:txBody>
      </p:sp>
      <p:sp>
        <p:nvSpPr>
          <p:cNvPr id="4" name="TextBox 3"/>
          <p:cNvSpPr txBox="1"/>
          <p:nvPr/>
        </p:nvSpPr>
        <p:spPr>
          <a:xfrm>
            <a:off x="395536" y="1124744"/>
            <a:ext cx="819626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/>
              <a:t>Dúvidas e Debates</a:t>
            </a:r>
          </a:p>
          <a:p>
            <a:pPr algn="ctr"/>
            <a:r>
              <a:rPr lang="pt-BR" sz="6000" dirty="0" smtClean="0"/>
              <a:t>Muito </a:t>
            </a:r>
            <a:r>
              <a:rPr lang="pt-BR" sz="6000" dirty="0" err="1" smtClean="0"/>
              <a:t>Obrigad</a:t>
            </a:r>
            <a:r>
              <a:rPr lang="pt-BR" sz="6000" dirty="0" smtClean="0"/>
              <a:t>@!</a:t>
            </a:r>
            <a:endParaRPr lang="pt-BR" sz="4000" dirty="0" smtClean="0"/>
          </a:p>
          <a:p>
            <a:pPr algn="ctr"/>
            <a:endParaRPr lang="pt-BR" sz="4000" dirty="0" smtClean="0"/>
          </a:p>
          <a:p>
            <a:pPr algn="ctr"/>
            <a:r>
              <a:rPr lang="pt-BR" sz="2800" dirty="0" smtClean="0"/>
              <a:t>pap@edunet.sp.gov.br</a:t>
            </a:r>
          </a:p>
          <a:p>
            <a:pPr algn="ctr"/>
            <a:endParaRPr lang="pt-BR" sz="2800" dirty="0"/>
          </a:p>
          <a:p>
            <a:pPr algn="r"/>
            <a:r>
              <a:rPr lang="pt-BR" sz="2800" dirty="0" smtClean="0"/>
              <a:t>Equipe PAP</a:t>
            </a:r>
          </a:p>
          <a:p>
            <a:pPr algn="r"/>
            <a:r>
              <a:rPr lang="pt-BR" sz="2800" dirty="0" smtClean="0"/>
              <a:t>05.Out.2012</a:t>
            </a:r>
          </a:p>
          <a:p>
            <a:r>
              <a:rPr lang="pt-BR" sz="2800" dirty="0" smtClean="0">
                <a:hlinkClick r:id="rId3"/>
              </a:rPr>
              <a:t>tinyurl.com/</a:t>
            </a:r>
            <a:r>
              <a:rPr lang="pt-BR" sz="2800" dirty="0" err="1" smtClean="0">
                <a:hlinkClick r:id="rId3"/>
              </a:rPr>
              <a:t>paparquivos</a:t>
            </a:r>
            <a:endParaRPr lang="pt-BR" sz="2800" dirty="0" smtClean="0"/>
          </a:p>
          <a:p>
            <a:r>
              <a:rPr lang="pt-BR" sz="2800" dirty="0" smtClean="0">
                <a:hlinkClick r:id="rId4"/>
              </a:rPr>
              <a:t>aeppsp.org.</a:t>
            </a:r>
            <a:r>
              <a:rPr lang="pt-BR" sz="2800" dirty="0" err="1" smtClean="0">
                <a:hlinkClick r:id="rId4"/>
              </a:rPr>
              <a:t>br</a:t>
            </a:r>
            <a:r>
              <a:rPr lang="pt-BR" sz="2800" dirty="0" smtClean="0">
                <a:hlinkClick r:id="rId4"/>
              </a:rPr>
              <a:t>/estudos-documentos/92-</a:t>
            </a:r>
            <a:r>
              <a:rPr lang="pt-BR" sz="2800" dirty="0" err="1" smtClean="0">
                <a:hlinkClick r:id="rId4"/>
              </a:rPr>
              <a:t>pap</a:t>
            </a: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6386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DeyOd9zPeU6IeuOqjSvaE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</TotalTime>
  <Words>1919</Words>
  <Application>Microsoft Office PowerPoint</Application>
  <PresentationFormat>Apresentação na tela (4:3)</PresentationFormat>
  <Paragraphs>485</Paragraphs>
  <Slides>65</Slides>
  <Notes>8</Notes>
  <HiddenSlides>5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65</vt:i4>
      </vt:variant>
    </vt:vector>
  </HeadingPairs>
  <TitlesOfParts>
    <vt:vector size="66" baseType="lpstr">
      <vt:lpstr>Office Theme</vt:lpstr>
      <vt:lpstr>Fundamentação Teórica</vt:lpstr>
      <vt:lpstr>Slide 2</vt:lpstr>
      <vt:lpstr>Objetivo do Método PAP</vt:lpstr>
      <vt:lpstr>Instrumentos de Gestão das Escolas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Manager>Lia Palm &lt;lpalm@sp.gov.br&gt;</Manager>
  <Company>Secretaria de Gestão Pública do Estado de São Paulo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Ação Participativo para Escolas (PAP)</dc:title>
  <dc:creator>Leandro Salvador &lt;lsalvador@sp.gov.br&gt;</dc:creator>
  <cp:lastModifiedBy>AEPPSP LS</cp:lastModifiedBy>
  <cp:revision>150</cp:revision>
  <dcterms:created xsi:type="dcterms:W3CDTF">2012-05-03T07:35:35Z</dcterms:created>
  <dcterms:modified xsi:type="dcterms:W3CDTF">2013-05-21T14:18:25Z</dcterms:modified>
</cp:coreProperties>
</file>