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2.bin" ContentType="application/vnd.openxmlformats-officedocument.oleObject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3.bin" ContentType="application/vnd.openxmlformats-officedocument.oleObject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4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71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72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15" r:id="rId2"/>
    <p:sldId id="516" r:id="rId3"/>
    <p:sldId id="517" r:id="rId4"/>
    <p:sldId id="521" r:id="rId5"/>
    <p:sldId id="528" r:id="rId6"/>
    <p:sldId id="518" r:id="rId7"/>
    <p:sldId id="513" r:id="rId8"/>
    <p:sldId id="477" r:id="rId9"/>
    <p:sldId id="479" r:id="rId10"/>
    <p:sldId id="529" r:id="rId11"/>
    <p:sldId id="478" r:id="rId12"/>
    <p:sldId id="481" r:id="rId13"/>
    <p:sldId id="514" r:id="rId14"/>
    <p:sldId id="482" r:id="rId15"/>
    <p:sldId id="484" r:id="rId16"/>
    <p:sldId id="505" r:id="rId17"/>
    <p:sldId id="504" r:id="rId18"/>
    <p:sldId id="500" r:id="rId19"/>
    <p:sldId id="530" r:id="rId20"/>
  </p:sldIdLst>
  <p:sldSz cx="8961438" cy="6721475"/>
  <p:notesSz cx="6797675" cy="9928225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Palm" initials="LP" lastIdx="9" clrIdx="0"/>
  <p:cmAuthor id="1" name="Microsoft1" initials="MS1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65AEBD"/>
    <a:srgbClr val="FF6600"/>
    <a:srgbClr val="8E6342"/>
    <a:srgbClr val="FFFF00"/>
    <a:srgbClr val="0065CC"/>
    <a:srgbClr val="91AFFF"/>
    <a:srgbClr val="808080"/>
    <a:srgbClr val="002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7" autoAdjust="0"/>
    <p:restoredTop sz="93729" autoAdjust="0"/>
  </p:normalViewPr>
  <p:slideViewPr>
    <p:cSldViewPr snapToGrid="0" snapToObjects="1">
      <p:cViewPr varScale="1">
        <p:scale>
          <a:sx n="112" d="100"/>
          <a:sy n="112" d="100"/>
        </p:scale>
        <p:origin x="-1672" y="-104"/>
      </p:cViewPr>
      <p:guideLst>
        <p:guide orient="horz" pos="2117"/>
        <p:guide pos="28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364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ags" Target="tags/tag1.xml"/><Relationship Id="rId25" Type="http://schemas.openxmlformats.org/officeDocument/2006/relationships/commentAuthors" Target="commentAuthor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viewProps" Target="viewProps.xml"/><Relationship Id="rId14" Type="http://schemas.openxmlformats.org/officeDocument/2006/relationships/slide" Target="slides/slide13.xml"/><Relationship Id="rId23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8" Type="http://schemas.openxmlformats.org/officeDocument/2006/relationships/theme" Target="theme/theme1.xml"/><Relationship Id="rId26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76F18-7544-443D-8C4C-7F5ABF1A5689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92B2D8A-91D4-4A65-9F2D-155EE6792804}">
      <dgm:prSet phldrT="[Texto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pt-BR" sz="2300" dirty="0" smtClean="0"/>
            <a:t>PAP</a:t>
          </a:r>
          <a:endParaRPr lang="pt-BR" sz="2300" dirty="0"/>
        </a:p>
      </dgm:t>
    </dgm:pt>
    <dgm:pt modelId="{CD1D9BAA-AA93-45F2-9044-EFCEE0EE09B4}" type="parTrans" cxnId="{08B75968-55B6-4DE8-B529-A137FEFDBA58}">
      <dgm:prSet/>
      <dgm:spPr/>
      <dgm:t>
        <a:bodyPr/>
        <a:lstStyle/>
        <a:p>
          <a:endParaRPr lang="pt-BR"/>
        </a:p>
      </dgm:t>
    </dgm:pt>
    <dgm:pt modelId="{5F51EFBD-5D00-4815-ACA2-67E95A153D13}" type="sibTrans" cxnId="{08B75968-55B6-4DE8-B529-A137FEFDBA58}">
      <dgm:prSet/>
      <dgm:spPr/>
      <dgm:t>
        <a:bodyPr/>
        <a:lstStyle/>
        <a:p>
          <a:endParaRPr lang="pt-BR"/>
        </a:p>
      </dgm:t>
    </dgm:pt>
    <dgm:pt modelId="{C2D1D958-555A-48EA-84A8-75765640EC73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400" dirty="0" smtClean="0"/>
            <a:t>Pro gestão</a:t>
          </a:r>
          <a:endParaRPr lang="pt-BR" sz="1400" dirty="0"/>
        </a:p>
      </dgm:t>
    </dgm:pt>
    <dgm:pt modelId="{A76E9FEF-E1ED-47DC-920B-D1993DC7BD78}" type="parTrans" cxnId="{8AE0276F-065A-4F58-99F3-D26FAAA30CC0}">
      <dgm:prSet/>
      <dgm:spPr/>
      <dgm:t>
        <a:bodyPr/>
        <a:lstStyle/>
        <a:p>
          <a:endParaRPr lang="pt-BR"/>
        </a:p>
      </dgm:t>
    </dgm:pt>
    <dgm:pt modelId="{BF7F8178-801D-40FF-B532-9906810F99C2}" type="sibTrans" cxnId="{8AE0276F-065A-4F58-99F3-D26FAAA30CC0}">
      <dgm:prSet/>
      <dgm:spPr/>
      <dgm:t>
        <a:bodyPr/>
        <a:lstStyle/>
        <a:p>
          <a:endParaRPr lang="pt-BR"/>
        </a:p>
      </dgm:t>
    </dgm:pt>
    <dgm:pt modelId="{E821C7B4-3062-447A-B39C-E962B715ABA7}">
      <dgm:prSet phldrT="[Texto]"/>
      <dgm:spPr/>
      <dgm:t>
        <a:bodyPr/>
        <a:lstStyle/>
        <a:p>
          <a:endParaRPr lang="pt-BR"/>
        </a:p>
      </dgm:t>
    </dgm:pt>
    <dgm:pt modelId="{EE49547F-C85D-48EE-9471-ED047ED3F73D}" type="parTrans" cxnId="{56803DD5-5D13-48A8-A895-37B5A4848DCD}">
      <dgm:prSet/>
      <dgm:spPr/>
      <dgm:t>
        <a:bodyPr/>
        <a:lstStyle/>
        <a:p>
          <a:endParaRPr lang="pt-BR"/>
        </a:p>
      </dgm:t>
    </dgm:pt>
    <dgm:pt modelId="{B0BF216B-C910-40C3-B2C5-8799B31C0DD7}" type="sibTrans" cxnId="{56803DD5-5D13-48A8-A895-37B5A4848DCD}">
      <dgm:prSet/>
      <dgm:spPr/>
      <dgm:t>
        <a:bodyPr/>
        <a:lstStyle/>
        <a:p>
          <a:endParaRPr lang="pt-BR"/>
        </a:p>
      </dgm:t>
    </dgm:pt>
    <dgm:pt modelId="{EE9981B1-BC2B-4EF6-BD43-A3BF3F019160}">
      <dgm:prSet phldrT="[Texto]" custT="1"/>
      <dgm:spPr>
        <a:solidFill>
          <a:srgbClr val="FF6600"/>
        </a:solidFill>
      </dgm:spPr>
      <dgm:t>
        <a:bodyPr/>
        <a:lstStyle/>
        <a:p>
          <a:r>
            <a:rPr lang="pt-BR" sz="1400" b="1" dirty="0" smtClean="0"/>
            <a:t>Prêmio de Gestão Escolar </a:t>
          </a:r>
          <a:endParaRPr lang="pt-BR" sz="1400" b="1" dirty="0"/>
        </a:p>
      </dgm:t>
    </dgm:pt>
    <dgm:pt modelId="{41F110BB-F6DD-4445-ACF6-DDC24BC6D812}" type="parTrans" cxnId="{29DCF9E8-6788-4D2E-AD54-569BCE68A20D}">
      <dgm:prSet/>
      <dgm:spPr/>
      <dgm:t>
        <a:bodyPr/>
        <a:lstStyle/>
        <a:p>
          <a:endParaRPr lang="pt-BR"/>
        </a:p>
      </dgm:t>
    </dgm:pt>
    <dgm:pt modelId="{2D34C355-818C-4A3F-A34C-BBCFB3B9B202}" type="sibTrans" cxnId="{29DCF9E8-6788-4D2E-AD54-569BCE68A20D}">
      <dgm:prSet/>
      <dgm:spPr/>
      <dgm:t>
        <a:bodyPr/>
        <a:lstStyle/>
        <a:p>
          <a:endParaRPr lang="pt-BR"/>
        </a:p>
      </dgm:t>
    </dgm:pt>
    <dgm:pt modelId="{4C767020-F26C-4526-9A8A-13C1EE38D734}">
      <dgm:prSet phldrT="[Texto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endParaRPr lang="pt-BR"/>
        </a:p>
      </dgm:t>
    </dgm:pt>
    <dgm:pt modelId="{6A81FE03-A0A7-4AC0-988C-400C6D46F753}" type="parTrans" cxnId="{D345D5E3-E659-4EDD-9C3D-90AEC0F063BE}">
      <dgm:prSet/>
      <dgm:spPr/>
      <dgm:t>
        <a:bodyPr/>
        <a:lstStyle/>
        <a:p>
          <a:endParaRPr lang="pt-BR"/>
        </a:p>
      </dgm:t>
    </dgm:pt>
    <dgm:pt modelId="{3C35B64F-B24C-40D5-B99E-5977A3D27E7A}" type="sibTrans" cxnId="{D345D5E3-E659-4EDD-9C3D-90AEC0F063BE}">
      <dgm:prSet/>
      <dgm:spPr/>
      <dgm:t>
        <a:bodyPr/>
        <a:lstStyle/>
        <a:p>
          <a:endParaRPr lang="pt-BR"/>
        </a:p>
      </dgm:t>
    </dgm:pt>
    <dgm:pt modelId="{60239F80-6EF6-457D-8D9A-7A192D8ABFCA}" type="pres">
      <dgm:prSet presAssocID="{B6D76F18-7544-443D-8C4C-7F5ABF1A5689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214113F-DE01-4E08-8376-499C7E1CCDA4}" type="pres">
      <dgm:prSet presAssocID="{392B2D8A-91D4-4A65-9F2D-155EE6792804}" presName="gear1" presStyleLbl="node1" presStyleIdx="0" presStyleCnt="3" custLinFactNeighborX="4977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1079C17-84E2-49B3-81F8-B81E3305171C}" type="pres">
      <dgm:prSet presAssocID="{392B2D8A-91D4-4A65-9F2D-155EE6792804}" presName="gear1srcNode" presStyleLbl="node1" presStyleIdx="0" presStyleCnt="3"/>
      <dgm:spPr/>
      <dgm:t>
        <a:bodyPr/>
        <a:lstStyle/>
        <a:p>
          <a:endParaRPr lang="pt-BR"/>
        </a:p>
      </dgm:t>
    </dgm:pt>
    <dgm:pt modelId="{35E496DA-E51A-4D3D-B27B-12CC3B065BAC}" type="pres">
      <dgm:prSet presAssocID="{392B2D8A-91D4-4A65-9F2D-155EE6792804}" presName="gear1dstNode" presStyleLbl="node1" presStyleIdx="0" presStyleCnt="3"/>
      <dgm:spPr/>
      <dgm:t>
        <a:bodyPr/>
        <a:lstStyle/>
        <a:p>
          <a:endParaRPr lang="pt-BR"/>
        </a:p>
      </dgm:t>
    </dgm:pt>
    <dgm:pt modelId="{36DA432F-38BA-49DD-BED9-F9CDE1A36B70}" type="pres">
      <dgm:prSet presAssocID="{EE9981B1-BC2B-4EF6-BD43-A3BF3F019160}" presName="gear2" presStyleLbl="node1" presStyleIdx="1" presStyleCnt="3" custScaleX="110311" custScaleY="10524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4396BA9-E50C-48E4-AAD4-E1C706C53A5D}" type="pres">
      <dgm:prSet presAssocID="{EE9981B1-BC2B-4EF6-BD43-A3BF3F019160}" presName="gear2srcNode" presStyleLbl="node1" presStyleIdx="1" presStyleCnt="3"/>
      <dgm:spPr/>
      <dgm:t>
        <a:bodyPr/>
        <a:lstStyle/>
        <a:p>
          <a:endParaRPr lang="pt-BR"/>
        </a:p>
      </dgm:t>
    </dgm:pt>
    <dgm:pt modelId="{B4B32760-E18A-4B02-BCF1-861247FE4AE0}" type="pres">
      <dgm:prSet presAssocID="{EE9981B1-BC2B-4EF6-BD43-A3BF3F019160}" presName="gear2dstNode" presStyleLbl="node1" presStyleIdx="1" presStyleCnt="3"/>
      <dgm:spPr/>
      <dgm:t>
        <a:bodyPr/>
        <a:lstStyle/>
        <a:p>
          <a:endParaRPr lang="pt-BR"/>
        </a:p>
      </dgm:t>
    </dgm:pt>
    <dgm:pt modelId="{33874EA2-6591-4680-98FE-8DF0DA715C58}" type="pres">
      <dgm:prSet presAssocID="{C2D1D958-555A-48EA-84A8-75765640EC73}" presName="gear3" presStyleLbl="node1" presStyleIdx="2" presStyleCnt="3" custLinFactNeighborX="-851" custLinFactNeighborY="3404"/>
      <dgm:spPr/>
      <dgm:t>
        <a:bodyPr/>
        <a:lstStyle/>
        <a:p>
          <a:endParaRPr lang="pt-BR"/>
        </a:p>
      </dgm:t>
    </dgm:pt>
    <dgm:pt modelId="{73220307-1CFA-4A77-888D-3393A96B0D8E}" type="pres">
      <dgm:prSet presAssocID="{C2D1D958-555A-48EA-84A8-75765640EC7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1015D12-E23F-4172-AFF0-604754AC8DCE}" type="pres">
      <dgm:prSet presAssocID="{C2D1D958-555A-48EA-84A8-75765640EC73}" presName="gear3srcNode" presStyleLbl="node1" presStyleIdx="2" presStyleCnt="3"/>
      <dgm:spPr/>
      <dgm:t>
        <a:bodyPr/>
        <a:lstStyle/>
        <a:p>
          <a:endParaRPr lang="pt-BR"/>
        </a:p>
      </dgm:t>
    </dgm:pt>
    <dgm:pt modelId="{826823A3-1B47-43AC-87AF-E214B8C69F28}" type="pres">
      <dgm:prSet presAssocID="{C2D1D958-555A-48EA-84A8-75765640EC73}" presName="gear3dstNode" presStyleLbl="node1" presStyleIdx="2" presStyleCnt="3"/>
      <dgm:spPr/>
      <dgm:t>
        <a:bodyPr/>
        <a:lstStyle/>
        <a:p>
          <a:endParaRPr lang="pt-BR"/>
        </a:p>
      </dgm:t>
    </dgm:pt>
    <dgm:pt modelId="{1B9BD98D-36F5-4D3B-B4ED-656A74453A41}" type="pres">
      <dgm:prSet presAssocID="{5F51EFBD-5D00-4815-ACA2-67E95A153D13}" presName="connector1" presStyleLbl="sibTrans2D1" presStyleIdx="0" presStyleCnt="3"/>
      <dgm:spPr/>
      <dgm:t>
        <a:bodyPr/>
        <a:lstStyle/>
        <a:p>
          <a:endParaRPr lang="pt-BR"/>
        </a:p>
      </dgm:t>
    </dgm:pt>
    <dgm:pt modelId="{06359419-541F-4FBD-9905-890FFFC85AD0}" type="pres">
      <dgm:prSet presAssocID="{2D34C355-818C-4A3F-A34C-BBCFB3B9B202}" presName="connector2" presStyleLbl="sibTrans2D1" presStyleIdx="1" presStyleCnt="3"/>
      <dgm:spPr/>
      <dgm:t>
        <a:bodyPr/>
        <a:lstStyle/>
        <a:p>
          <a:endParaRPr lang="pt-BR"/>
        </a:p>
      </dgm:t>
    </dgm:pt>
    <dgm:pt modelId="{22FCE061-6C79-4A24-AA25-6FF209889182}" type="pres">
      <dgm:prSet presAssocID="{BF7F8178-801D-40FF-B532-9906810F99C2}" presName="connector3" presStyleLbl="sibTrans2D1" presStyleIdx="2" presStyleCnt="3"/>
      <dgm:spPr/>
      <dgm:t>
        <a:bodyPr/>
        <a:lstStyle/>
        <a:p>
          <a:endParaRPr lang="pt-BR"/>
        </a:p>
      </dgm:t>
    </dgm:pt>
  </dgm:ptLst>
  <dgm:cxnLst>
    <dgm:cxn modelId="{D58C775C-9F31-4005-83CA-F8738EDB009E}" type="presOf" srcId="{BF7F8178-801D-40FF-B532-9906810F99C2}" destId="{22FCE061-6C79-4A24-AA25-6FF209889182}" srcOrd="0" destOrd="0" presId="urn:microsoft.com/office/officeart/2005/8/layout/gear1"/>
    <dgm:cxn modelId="{56803DD5-5D13-48A8-A895-37B5A4848DCD}" srcId="{B6D76F18-7544-443D-8C4C-7F5ABF1A5689}" destId="{E821C7B4-3062-447A-B39C-E962B715ABA7}" srcOrd="3" destOrd="0" parTransId="{EE49547F-C85D-48EE-9471-ED047ED3F73D}" sibTransId="{B0BF216B-C910-40C3-B2C5-8799B31C0DD7}"/>
    <dgm:cxn modelId="{AC0E8049-0403-4D88-BAD0-CB15A0DDBEE2}" type="presOf" srcId="{392B2D8A-91D4-4A65-9F2D-155EE6792804}" destId="{35E496DA-E51A-4D3D-B27B-12CC3B065BAC}" srcOrd="2" destOrd="0" presId="urn:microsoft.com/office/officeart/2005/8/layout/gear1"/>
    <dgm:cxn modelId="{B6D7CE1E-5DF0-4C3D-9260-239F760316AF}" type="presOf" srcId="{EE9981B1-BC2B-4EF6-BD43-A3BF3F019160}" destId="{94396BA9-E50C-48E4-AAD4-E1C706C53A5D}" srcOrd="1" destOrd="0" presId="urn:microsoft.com/office/officeart/2005/8/layout/gear1"/>
    <dgm:cxn modelId="{E4692344-6DF5-4E88-9BD5-E3E4BD273EDF}" type="presOf" srcId="{392B2D8A-91D4-4A65-9F2D-155EE6792804}" destId="{A1079C17-84E2-49B3-81F8-B81E3305171C}" srcOrd="1" destOrd="0" presId="urn:microsoft.com/office/officeart/2005/8/layout/gear1"/>
    <dgm:cxn modelId="{9D13862D-E7F9-4878-8A38-359250AB5722}" type="presOf" srcId="{B6D76F18-7544-443D-8C4C-7F5ABF1A5689}" destId="{60239F80-6EF6-457D-8D9A-7A192D8ABFCA}" srcOrd="0" destOrd="0" presId="urn:microsoft.com/office/officeart/2005/8/layout/gear1"/>
    <dgm:cxn modelId="{99D14B55-226F-4E74-B0C3-D923CE24B4E9}" type="presOf" srcId="{C2D1D958-555A-48EA-84A8-75765640EC73}" destId="{826823A3-1B47-43AC-87AF-E214B8C69F28}" srcOrd="3" destOrd="0" presId="urn:microsoft.com/office/officeart/2005/8/layout/gear1"/>
    <dgm:cxn modelId="{4D439BCF-6EB0-4B61-8449-30A72ADB281A}" type="presOf" srcId="{5F51EFBD-5D00-4815-ACA2-67E95A153D13}" destId="{1B9BD98D-36F5-4D3B-B4ED-656A74453A41}" srcOrd="0" destOrd="0" presId="urn:microsoft.com/office/officeart/2005/8/layout/gear1"/>
    <dgm:cxn modelId="{D345D5E3-E659-4EDD-9C3D-90AEC0F063BE}" srcId="{B6D76F18-7544-443D-8C4C-7F5ABF1A5689}" destId="{4C767020-F26C-4526-9A8A-13C1EE38D734}" srcOrd="4" destOrd="0" parTransId="{6A81FE03-A0A7-4AC0-988C-400C6D46F753}" sibTransId="{3C35B64F-B24C-40D5-B99E-5977A3D27E7A}"/>
    <dgm:cxn modelId="{BBABC7CE-9175-479D-8E15-04590EF49237}" type="presOf" srcId="{2D34C355-818C-4A3F-A34C-BBCFB3B9B202}" destId="{06359419-541F-4FBD-9905-890FFFC85AD0}" srcOrd="0" destOrd="0" presId="urn:microsoft.com/office/officeart/2005/8/layout/gear1"/>
    <dgm:cxn modelId="{29DCF9E8-6788-4D2E-AD54-569BCE68A20D}" srcId="{B6D76F18-7544-443D-8C4C-7F5ABF1A5689}" destId="{EE9981B1-BC2B-4EF6-BD43-A3BF3F019160}" srcOrd="1" destOrd="0" parTransId="{41F110BB-F6DD-4445-ACF6-DDC24BC6D812}" sibTransId="{2D34C355-818C-4A3F-A34C-BBCFB3B9B202}"/>
    <dgm:cxn modelId="{F67E3790-0E8D-4A1D-8673-10DCF582F79D}" type="presOf" srcId="{EE9981B1-BC2B-4EF6-BD43-A3BF3F019160}" destId="{36DA432F-38BA-49DD-BED9-F9CDE1A36B70}" srcOrd="0" destOrd="0" presId="urn:microsoft.com/office/officeart/2005/8/layout/gear1"/>
    <dgm:cxn modelId="{61DD8262-7E03-4520-B26C-F6BF358BB236}" type="presOf" srcId="{C2D1D958-555A-48EA-84A8-75765640EC73}" destId="{33874EA2-6591-4680-98FE-8DF0DA715C58}" srcOrd="0" destOrd="0" presId="urn:microsoft.com/office/officeart/2005/8/layout/gear1"/>
    <dgm:cxn modelId="{778D8E93-9195-4C2A-A6BC-0E27C0C799A7}" type="presOf" srcId="{C2D1D958-555A-48EA-84A8-75765640EC73}" destId="{73220307-1CFA-4A77-888D-3393A96B0D8E}" srcOrd="1" destOrd="0" presId="urn:microsoft.com/office/officeart/2005/8/layout/gear1"/>
    <dgm:cxn modelId="{08B75968-55B6-4DE8-B529-A137FEFDBA58}" srcId="{B6D76F18-7544-443D-8C4C-7F5ABF1A5689}" destId="{392B2D8A-91D4-4A65-9F2D-155EE6792804}" srcOrd="0" destOrd="0" parTransId="{CD1D9BAA-AA93-45F2-9044-EFCEE0EE09B4}" sibTransId="{5F51EFBD-5D00-4815-ACA2-67E95A153D13}"/>
    <dgm:cxn modelId="{8AE0276F-065A-4F58-99F3-D26FAAA30CC0}" srcId="{B6D76F18-7544-443D-8C4C-7F5ABF1A5689}" destId="{C2D1D958-555A-48EA-84A8-75765640EC73}" srcOrd="2" destOrd="0" parTransId="{A76E9FEF-E1ED-47DC-920B-D1993DC7BD78}" sibTransId="{BF7F8178-801D-40FF-B532-9906810F99C2}"/>
    <dgm:cxn modelId="{569077DB-42F7-425F-9A03-FADDB0215288}" type="presOf" srcId="{EE9981B1-BC2B-4EF6-BD43-A3BF3F019160}" destId="{B4B32760-E18A-4B02-BCF1-861247FE4AE0}" srcOrd="2" destOrd="0" presId="urn:microsoft.com/office/officeart/2005/8/layout/gear1"/>
    <dgm:cxn modelId="{16F2DB4A-ACF4-49EE-BD17-95EBC9A40003}" type="presOf" srcId="{C2D1D958-555A-48EA-84A8-75765640EC73}" destId="{D1015D12-E23F-4172-AFF0-604754AC8DCE}" srcOrd="2" destOrd="0" presId="urn:microsoft.com/office/officeart/2005/8/layout/gear1"/>
    <dgm:cxn modelId="{4FD35F3F-5E4C-4072-BFEE-ADB217BED8F7}" type="presOf" srcId="{392B2D8A-91D4-4A65-9F2D-155EE6792804}" destId="{B214113F-DE01-4E08-8376-499C7E1CCDA4}" srcOrd="0" destOrd="0" presId="urn:microsoft.com/office/officeart/2005/8/layout/gear1"/>
    <dgm:cxn modelId="{9672A559-8807-4D8B-93FF-FDC343214CEF}" type="presParOf" srcId="{60239F80-6EF6-457D-8D9A-7A192D8ABFCA}" destId="{B214113F-DE01-4E08-8376-499C7E1CCDA4}" srcOrd="0" destOrd="0" presId="urn:microsoft.com/office/officeart/2005/8/layout/gear1"/>
    <dgm:cxn modelId="{4C2BC897-2120-4A22-A561-57FDA9844847}" type="presParOf" srcId="{60239F80-6EF6-457D-8D9A-7A192D8ABFCA}" destId="{A1079C17-84E2-49B3-81F8-B81E3305171C}" srcOrd="1" destOrd="0" presId="urn:microsoft.com/office/officeart/2005/8/layout/gear1"/>
    <dgm:cxn modelId="{B6D7728C-377D-4526-9504-543760511693}" type="presParOf" srcId="{60239F80-6EF6-457D-8D9A-7A192D8ABFCA}" destId="{35E496DA-E51A-4D3D-B27B-12CC3B065BAC}" srcOrd="2" destOrd="0" presId="urn:microsoft.com/office/officeart/2005/8/layout/gear1"/>
    <dgm:cxn modelId="{D13EF2EF-BC0D-428F-8F5D-D616B4575DD2}" type="presParOf" srcId="{60239F80-6EF6-457D-8D9A-7A192D8ABFCA}" destId="{36DA432F-38BA-49DD-BED9-F9CDE1A36B70}" srcOrd="3" destOrd="0" presId="urn:microsoft.com/office/officeart/2005/8/layout/gear1"/>
    <dgm:cxn modelId="{F6545BC2-AA28-4A65-82F6-1DC9749F5740}" type="presParOf" srcId="{60239F80-6EF6-457D-8D9A-7A192D8ABFCA}" destId="{94396BA9-E50C-48E4-AAD4-E1C706C53A5D}" srcOrd="4" destOrd="0" presId="urn:microsoft.com/office/officeart/2005/8/layout/gear1"/>
    <dgm:cxn modelId="{018765A9-0A9D-4E8B-B6C2-021A2D563271}" type="presParOf" srcId="{60239F80-6EF6-457D-8D9A-7A192D8ABFCA}" destId="{B4B32760-E18A-4B02-BCF1-861247FE4AE0}" srcOrd="5" destOrd="0" presId="urn:microsoft.com/office/officeart/2005/8/layout/gear1"/>
    <dgm:cxn modelId="{C0410274-B7F5-4943-B8B2-FE4194E5DD19}" type="presParOf" srcId="{60239F80-6EF6-457D-8D9A-7A192D8ABFCA}" destId="{33874EA2-6591-4680-98FE-8DF0DA715C58}" srcOrd="6" destOrd="0" presId="urn:microsoft.com/office/officeart/2005/8/layout/gear1"/>
    <dgm:cxn modelId="{80360094-56D3-49F6-8AC7-626863979631}" type="presParOf" srcId="{60239F80-6EF6-457D-8D9A-7A192D8ABFCA}" destId="{73220307-1CFA-4A77-888D-3393A96B0D8E}" srcOrd="7" destOrd="0" presId="urn:microsoft.com/office/officeart/2005/8/layout/gear1"/>
    <dgm:cxn modelId="{531668A0-19F7-4204-AE5A-DDE421EE4400}" type="presParOf" srcId="{60239F80-6EF6-457D-8D9A-7A192D8ABFCA}" destId="{D1015D12-E23F-4172-AFF0-604754AC8DCE}" srcOrd="8" destOrd="0" presId="urn:microsoft.com/office/officeart/2005/8/layout/gear1"/>
    <dgm:cxn modelId="{BF912074-EBBC-4BA5-AFD9-E37EF674A2C9}" type="presParOf" srcId="{60239F80-6EF6-457D-8D9A-7A192D8ABFCA}" destId="{826823A3-1B47-43AC-87AF-E214B8C69F28}" srcOrd="9" destOrd="0" presId="urn:microsoft.com/office/officeart/2005/8/layout/gear1"/>
    <dgm:cxn modelId="{62CDC57B-9B3A-4558-B7B9-33CEB7B00EB7}" type="presParOf" srcId="{60239F80-6EF6-457D-8D9A-7A192D8ABFCA}" destId="{1B9BD98D-36F5-4D3B-B4ED-656A74453A41}" srcOrd="10" destOrd="0" presId="urn:microsoft.com/office/officeart/2005/8/layout/gear1"/>
    <dgm:cxn modelId="{7E540758-F8FD-4608-97D0-F2EE26E98E73}" type="presParOf" srcId="{60239F80-6EF6-457D-8D9A-7A192D8ABFCA}" destId="{06359419-541F-4FBD-9905-890FFFC85AD0}" srcOrd="11" destOrd="0" presId="urn:microsoft.com/office/officeart/2005/8/layout/gear1"/>
    <dgm:cxn modelId="{9FABDD07-09DF-4EBA-9842-B9F4809ECC3E}" type="presParOf" srcId="{60239F80-6EF6-457D-8D9A-7A192D8ABFCA}" destId="{22FCE061-6C79-4A24-AA25-6FF20988918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0F3516-24C7-4A95-A1E1-A2EC4356A74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F848D99-4634-47B1-B7F9-48477857ED96}">
      <dgm:prSet phldrT="[Texto]"/>
      <dgm:spPr/>
      <dgm:t>
        <a:bodyPr/>
        <a:lstStyle/>
        <a:p>
          <a:r>
            <a:rPr lang="pt-BR" dirty="0" smtClean="0"/>
            <a:t>2012</a:t>
          </a:r>
          <a:endParaRPr lang="pt-BR" dirty="0"/>
        </a:p>
      </dgm:t>
    </dgm:pt>
    <dgm:pt modelId="{8BF9CD1D-75B3-4B33-9077-6A9FF84FB8B2}" type="parTrans" cxnId="{ED2843AA-19FE-4F1F-B663-8CC58B213B56}">
      <dgm:prSet/>
      <dgm:spPr/>
      <dgm:t>
        <a:bodyPr/>
        <a:lstStyle/>
        <a:p>
          <a:endParaRPr lang="pt-BR"/>
        </a:p>
      </dgm:t>
    </dgm:pt>
    <dgm:pt modelId="{84F968A5-4B9F-44C7-9249-079BD843BD8B}" type="sibTrans" cxnId="{ED2843AA-19FE-4F1F-B663-8CC58B213B56}">
      <dgm:prSet/>
      <dgm:spPr/>
      <dgm:t>
        <a:bodyPr/>
        <a:lstStyle/>
        <a:p>
          <a:endParaRPr lang="pt-BR"/>
        </a:p>
      </dgm:t>
    </dgm:pt>
    <dgm:pt modelId="{ADEE3EFB-F2D3-4907-B323-9CB27BAF3F1A}">
      <dgm:prSet phldrT="[Texto]"/>
      <dgm:spPr/>
      <dgm:t>
        <a:bodyPr/>
        <a:lstStyle/>
        <a:p>
          <a:r>
            <a:rPr lang="pt-BR" dirty="0" smtClean="0"/>
            <a:t>2013</a:t>
          </a:r>
          <a:endParaRPr lang="pt-BR" dirty="0"/>
        </a:p>
      </dgm:t>
    </dgm:pt>
    <dgm:pt modelId="{96B01754-E7C7-4562-8EEC-99A1E0C99B5C}" type="parTrans" cxnId="{13412520-A57F-4A3B-9F49-B6D2238049CC}">
      <dgm:prSet/>
      <dgm:spPr/>
      <dgm:t>
        <a:bodyPr/>
        <a:lstStyle/>
        <a:p>
          <a:endParaRPr lang="pt-BR"/>
        </a:p>
      </dgm:t>
    </dgm:pt>
    <dgm:pt modelId="{7A4A0309-05B6-42CD-88DE-ED978541588B}" type="sibTrans" cxnId="{13412520-A57F-4A3B-9F49-B6D2238049CC}">
      <dgm:prSet/>
      <dgm:spPr/>
      <dgm:t>
        <a:bodyPr/>
        <a:lstStyle/>
        <a:p>
          <a:endParaRPr lang="pt-BR"/>
        </a:p>
      </dgm:t>
    </dgm:pt>
    <dgm:pt modelId="{C5571285-5D53-40B1-9161-4CDA775FC973}">
      <dgm:prSet phldrT="[Texto]"/>
      <dgm:spPr/>
      <dgm:t>
        <a:bodyPr/>
        <a:lstStyle/>
        <a:p>
          <a:r>
            <a:rPr lang="pt-BR" dirty="0" smtClean="0"/>
            <a:t>2014</a:t>
          </a:r>
        </a:p>
        <a:p>
          <a:endParaRPr lang="pt-BR" dirty="0"/>
        </a:p>
      </dgm:t>
    </dgm:pt>
    <dgm:pt modelId="{7BC36017-FB4E-4A32-A13F-474716AD7C05}" type="parTrans" cxnId="{0EC38279-C780-482A-950C-610FBBE4F2FE}">
      <dgm:prSet/>
      <dgm:spPr/>
      <dgm:t>
        <a:bodyPr/>
        <a:lstStyle/>
        <a:p>
          <a:endParaRPr lang="pt-BR"/>
        </a:p>
      </dgm:t>
    </dgm:pt>
    <dgm:pt modelId="{663EB9E7-D31C-45BA-B8CA-00A925686E5E}" type="sibTrans" cxnId="{0EC38279-C780-482A-950C-610FBBE4F2FE}">
      <dgm:prSet/>
      <dgm:spPr/>
      <dgm:t>
        <a:bodyPr/>
        <a:lstStyle/>
        <a:p>
          <a:endParaRPr lang="pt-BR"/>
        </a:p>
      </dgm:t>
    </dgm:pt>
    <dgm:pt modelId="{EF9D70E2-4784-4070-9112-8610426732A3}" type="pres">
      <dgm:prSet presAssocID="{980F3516-24C7-4A95-A1E1-A2EC4356A740}" presName="arrowDiagram" presStyleCnt="0">
        <dgm:presLayoutVars>
          <dgm:chMax val="5"/>
          <dgm:dir/>
          <dgm:resizeHandles val="exact"/>
        </dgm:presLayoutVars>
      </dgm:prSet>
      <dgm:spPr/>
    </dgm:pt>
    <dgm:pt modelId="{99E95B37-7C60-45AE-8C7D-7CB4962A1C2C}" type="pres">
      <dgm:prSet presAssocID="{980F3516-24C7-4A95-A1E1-A2EC4356A740}" presName="arrow" presStyleLbl="bgShp" presStyleIdx="0" presStyleCnt="1" custLinFactNeighborX="-13999" custLinFactNeighborY="34256"/>
      <dgm:spPr/>
    </dgm:pt>
    <dgm:pt modelId="{B8DD1439-DA2C-4927-9D2F-B8E930582D41}" type="pres">
      <dgm:prSet presAssocID="{980F3516-24C7-4A95-A1E1-A2EC4356A740}" presName="arrowDiagram3" presStyleCnt="0"/>
      <dgm:spPr/>
    </dgm:pt>
    <dgm:pt modelId="{8B5EA67C-4241-43AA-8BEA-E365854435A3}" type="pres">
      <dgm:prSet presAssocID="{5F848D99-4634-47B1-B7F9-48477857ED96}" presName="bullet3a" presStyleLbl="node1" presStyleIdx="0" presStyleCnt="3"/>
      <dgm:spPr/>
    </dgm:pt>
    <dgm:pt modelId="{01EAEB87-9FE9-43C8-96FD-C29EAD5D06C3}" type="pres">
      <dgm:prSet presAssocID="{5F848D99-4634-47B1-B7F9-48477857ED96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97BAF8-3C31-49AB-A9F4-9EE792B1116E}" type="pres">
      <dgm:prSet presAssocID="{ADEE3EFB-F2D3-4907-B323-9CB27BAF3F1A}" presName="bullet3b" presStyleLbl="node1" presStyleIdx="1" presStyleCnt="3"/>
      <dgm:spPr/>
    </dgm:pt>
    <dgm:pt modelId="{17327B9D-4408-495F-8101-FDBF2D6EC92C}" type="pres">
      <dgm:prSet presAssocID="{ADEE3EFB-F2D3-4907-B323-9CB27BAF3F1A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44BEA5-EFE1-4376-8266-8B8FB418A615}" type="pres">
      <dgm:prSet presAssocID="{C5571285-5D53-40B1-9161-4CDA775FC973}" presName="bullet3c" presStyleLbl="node1" presStyleIdx="2" presStyleCnt="3"/>
      <dgm:spPr/>
    </dgm:pt>
    <dgm:pt modelId="{554719C9-B16E-47BD-9503-2DC17860C744}" type="pres">
      <dgm:prSet presAssocID="{C5571285-5D53-40B1-9161-4CDA775FC973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D3ADF18-FE30-4CA5-B055-E2D647DE22B8}" type="presOf" srcId="{980F3516-24C7-4A95-A1E1-A2EC4356A740}" destId="{EF9D70E2-4784-4070-9112-8610426732A3}" srcOrd="0" destOrd="0" presId="urn:microsoft.com/office/officeart/2005/8/layout/arrow2"/>
    <dgm:cxn modelId="{0EC38279-C780-482A-950C-610FBBE4F2FE}" srcId="{980F3516-24C7-4A95-A1E1-A2EC4356A740}" destId="{C5571285-5D53-40B1-9161-4CDA775FC973}" srcOrd="2" destOrd="0" parTransId="{7BC36017-FB4E-4A32-A13F-474716AD7C05}" sibTransId="{663EB9E7-D31C-45BA-B8CA-00A925686E5E}"/>
    <dgm:cxn modelId="{ED2843AA-19FE-4F1F-B663-8CC58B213B56}" srcId="{980F3516-24C7-4A95-A1E1-A2EC4356A740}" destId="{5F848D99-4634-47B1-B7F9-48477857ED96}" srcOrd="0" destOrd="0" parTransId="{8BF9CD1D-75B3-4B33-9077-6A9FF84FB8B2}" sibTransId="{84F968A5-4B9F-44C7-9249-079BD843BD8B}"/>
    <dgm:cxn modelId="{5D9EBBFA-F018-46E6-BA69-7C99EB2CA1B5}" type="presOf" srcId="{ADEE3EFB-F2D3-4907-B323-9CB27BAF3F1A}" destId="{17327B9D-4408-495F-8101-FDBF2D6EC92C}" srcOrd="0" destOrd="0" presId="urn:microsoft.com/office/officeart/2005/8/layout/arrow2"/>
    <dgm:cxn modelId="{28DD79AE-6DE1-4CB9-ADE0-FECC14D28A5C}" type="presOf" srcId="{5F848D99-4634-47B1-B7F9-48477857ED96}" destId="{01EAEB87-9FE9-43C8-96FD-C29EAD5D06C3}" srcOrd="0" destOrd="0" presId="urn:microsoft.com/office/officeart/2005/8/layout/arrow2"/>
    <dgm:cxn modelId="{13412520-A57F-4A3B-9F49-B6D2238049CC}" srcId="{980F3516-24C7-4A95-A1E1-A2EC4356A740}" destId="{ADEE3EFB-F2D3-4907-B323-9CB27BAF3F1A}" srcOrd="1" destOrd="0" parTransId="{96B01754-E7C7-4562-8EEC-99A1E0C99B5C}" sibTransId="{7A4A0309-05B6-42CD-88DE-ED978541588B}"/>
    <dgm:cxn modelId="{429FBCA8-4E4D-4B92-BFE0-0D8DCC738CEF}" type="presOf" srcId="{C5571285-5D53-40B1-9161-4CDA775FC973}" destId="{554719C9-B16E-47BD-9503-2DC17860C744}" srcOrd="0" destOrd="0" presId="urn:microsoft.com/office/officeart/2005/8/layout/arrow2"/>
    <dgm:cxn modelId="{0085C9EA-1D4D-41B4-B396-7AE6D87E024F}" type="presParOf" srcId="{EF9D70E2-4784-4070-9112-8610426732A3}" destId="{99E95B37-7C60-45AE-8C7D-7CB4962A1C2C}" srcOrd="0" destOrd="0" presId="urn:microsoft.com/office/officeart/2005/8/layout/arrow2"/>
    <dgm:cxn modelId="{ADFF12A9-0A89-4526-8AC1-C1CF17D948F2}" type="presParOf" srcId="{EF9D70E2-4784-4070-9112-8610426732A3}" destId="{B8DD1439-DA2C-4927-9D2F-B8E930582D41}" srcOrd="1" destOrd="0" presId="urn:microsoft.com/office/officeart/2005/8/layout/arrow2"/>
    <dgm:cxn modelId="{A85FB932-DBB2-4224-83F7-37BE7406B692}" type="presParOf" srcId="{B8DD1439-DA2C-4927-9D2F-B8E930582D41}" destId="{8B5EA67C-4241-43AA-8BEA-E365854435A3}" srcOrd="0" destOrd="0" presId="urn:microsoft.com/office/officeart/2005/8/layout/arrow2"/>
    <dgm:cxn modelId="{C7F3548D-9465-405B-A041-CB55BBBE4EF0}" type="presParOf" srcId="{B8DD1439-DA2C-4927-9D2F-B8E930582D41}" destId="{01EAEB87-9FE9-43C8-96FD-C29EAD5D06C3}" srcOrd="1" destOrd="0" presId="urn:microsoft.com/office/officeart/2005/8/layout/arrow2"/>
    <dgm:cxn modelId="{9E05C2AE-0432-4CCC-BABE-FE01848F076F}" type="presParOf" srcId="{B8DD1439-DA2C-4927-9D2F-B8E930582D41}" destId="{8D97BAF8-3C31-49AB-A9F4-9EE792B1116E}" srcOrd="2" destOrd="0" presId="urn:microsoft.com/office/officeart/2005/8/layout/arrow2"/>
    <dgm:cxn modelId="{CF7F5C8F-6156-4DE7-B200-A1F0705479B6}" type="presParOf" srcId="{B8DD1439-DA2C-4927-9D2F-B8E930582D41}" destId="{17327B9D-4408-495F-8101-FDBF2D6EC92C}" srcOrd="3" destOrd="0" presId="urn:microsoft.com/office/officeart/2005/8/layout/arrow2"/>
    <dgm:cxn modelId="{0E9FCD2A-6B8E-4DE4-A330-E715F2B78E93}" type="presParOf" srcId="{B8DD1439-DA2C-4927-9D2F-B8E930582D41}" destId="{9D44BEA5-EFE1-4376-8266-8B8FB418A615}" srcOrd="4" destOrd="0" presId="urn:microsoft.com/office/officeart/2005/8/layout/arrow2"/>
    <dgm:cxn modelId="{0A838E3F-D8E4-4EF5-8692-3EC50127CE59}" type="presParOf" srcId="{B8DD1439-DA2C-4927-9D2F-B8E930582D41}" destId="{554719C9-B16E-47BD-9503-2DC17860C744}" srcOrd="5" destOrd="0" presId="urn:microsoft.com/office/officeart/2005/8/layout/arrow2"/>
  </dgm:cxnLst>
  <dgm:bg>
    <a:solidFill>
      <a:schemeClr val="accent2">
        <a:lumMod val="20000"/>
        <a:lumOff val="80000"/>
        <a:alpha val="41000"/>
      </a:schemeClr>
    </a:solidFill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DB9731-A901-4EC1-B59A-E0B9E8305A2F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32C23A0-5311-45BD-8843-4E3C096F9877}">
      <dgm:prSet phldrT="[Texto]"/>
      <dgm:spPr>
        <a:solidFill>
          <a:schemeClr val="tx2"/>
        </a:solidFill>
      </dgm:spPr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1.Analisar: Reflexão sobre a questão</a:t>
          </a:r>
          <a:endParaRPr lang="pt-BR" b="1" dirty="0">
            <a:solidFill>
              <a:schemeClr val="bg1"/>
            </a:solidFill>
          </a:endParaRPr>
        </a:p>
      </dgm:t>
    </dgm:pt>
    <dgm:pt modelId="{518641E1-DCA3-4C46-9CEB-5F13C4674819}" type="parTrans" cxnId="{135828C6-D2A9-4522-BDF7-6043A39DF60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83C666F3-24C0-490D-801B-1E81BE58C020}" type="sibTrans" cxnId="{135828C6-D2A9-4522-BDF7-6043A39DF60A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BDE6971-4018-4CF6-84CF-A7C5014B4DC6}">
      <dgm:prSet phldrT="[Texto]"/>
      <dgm:spPr>
        <a:solidFill>
          <a:schemeClr val="tx2">
            <a:alpha val="92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bg1"/>
              </a:solidFill>
            </a:rPr>
            <a:t>2. Definir o nível de importância: relevância</a:t>
          </a:r>
          <a:endParaRPr lang="pt-BR" b="0" dirty="0">
            <a:solidFill>
              <a:schemeClr val="bg1"/>
            </a:solidFill>
          </a:endParaRPr>
        </a:p>
      </dgm:t>
    </dgm:pt>
    <dgm:pt modelId="{70E4FB93-2F7E-47C6-AD97-B8EE835F8971}" type="parTrans" cxnId="{5643DDD2-9742-43AE-9855-15D48C9CBF05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24A1F23A-B716-4269-9EE5-A46DE0AFB55F}" type="sibTrans" cxnId="{5643DDD2-9742-43AE-9855-15D48C9CBF05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26AE9526-990E-440A-AF1C-BF72A364970C}">
      <dgm:prSet phldrT="[Texto]"/>
      <dgm:spPr>
        <a:solidFill>
          <a:schemeClr val="tx2">
            <a:alpha val="85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bg1"/>
              </a:solidFill>
            </a:rPr>
            <a:t>3. Definir o nível de Satisfação: Diagnóstico</a:t>
          </a:r>
          <a:endParaRPr lang="pt-BR" b="0" dirty="0">
            <a:solidFill>
              <a:schemeClr val="bg1"/>
            </a:solidFill>
          </a:endParaRPr>
        </a:p>
      </dgm:t>
    </dgm:pt>
    <dgm:pt modelId="{886291FA-1A46-49A0-B42F-806832532EAD}" type="parTrans" cxnId="{CD89D0C9-7493-41D5-9890-3A3D5B3EA50F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75E896D-34FB-42B2-BABD-E63FE2915441}" type="sibTrans" cxnId="{CD89D0C9-7493-41D5-9890-3A3D5B3EA50F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2DECE90-5E8D-4CAE-90CE-7D2942DF81DE}">
      <dgm:prSet phldrT="[Texto]"/>
      <dgm:spPr>
        <a:solidFill>
          <a:schemeClr val="tx2">
            <a:alpha val="75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bg1"/>
              </a:solidFill>
            </a:rPr>
            <a:t>4. Descrever os fatos</a:t>
          </a:r>
          <a:endParaRPr lang="pt-BR" b="0" dirty="0">
            <a:solidFill>
              <a:schemeClr val="bg1"/>
            </a:solidFill>
          </a:endParaRPr>
        </a:p>
      </dgm:t>
    </dgm:pt>
    <dgm:pt modelId="{711AA785-4AD3-4E6F-9028-60206107F5C0}" type="parTrans" cxnId="{E8FE40DE-0897-4343-B249-ECEB44165CCF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0AC1BFE-8095-4EE6-AFB6-73D3A7757139}" type="sibTrans" cxnId="{E8FE40DE-0897-4343-B249-ECEB44165CCF}">
      <dgm:prSet/>
      <dgm:spPr>
        <a:solidFill>
          <a:srgbClr val="FF0000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FC0753E-0F2B-4418-B83B-03BD7BFA199E}">
      <dgm:prSet phldrT="[Texto]"/>
      <dgm:spPr>
        <a:solidFill>
          <a:schemeClr val="tx2">
            <a:alpha val="50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Formular os objetivos</a:t>
          </a:r>
          <a:endParaRPr lang="pt-BR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FC08ED-3E6E-4C97-B439-7AFAB54EC2A4}" type="parTrans" cxnId="{82CD545E-CF24-4D40-831D-1886BC77E6F1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7CD8B55-7FCD-40F0-95D8-85B66AA4979C}" type="sibTrans" cxnId="{82CD545E-CF24-4D40-831D-1886BC77E6F1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0CA56847-01C5-492D-B797-0E31221E5783}">
      <dgm:prSet phldrT="[Texto]"/>
      <dgm:spPr>
        <a:solidFill>
          <a:schemeClr val="tx2">
            <a:alpha val="63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Descrever os problema</a:t>
          </a:r>
          <a:endParaRPr lang="pt-BR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822753-7E21-4476-9372-C66AC8F0F0AC}" type="parTrans" cxnId="{E9D15260-5272-4317-A365-860464D9142B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07DB3B8-0C62-4C30-9EF2-7D014D4D08F8}" type="sibTrans" cxnId="{E9D15260-5272-4317-A365-860464D9142B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A56D34FC-6655-4840-8608-05A6C6974FD0}">
      <dgm:prSet phldrT="[Texto]"/>
      <dgm:spPr>
        <a:solidFill>
          <a:schemeClr val="tx2">
            <a:alpha val="42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7.Formular os resultados que se deseja atingir</a:t>
          </a:r>
        </a:p>
      </dgm:t>
    </dgm:pt>
    <dgm:pt modelId="{B1332E5F-CA68-4F17-B4F5-B7756F152C8B}" type="parTrans" cxnId="{1043ED06-C81D-4300-9538-C35FDB7CF34D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CA35000-6E37-4BCF-A30C-474588D3EA83}" type="sibTrans" cxnId="{1043ED06-C81D-4300-9538-C35FDB7CF34D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06E9B3E-DDE7-493D-8F1D-F3E37816E717}">
      <dgm:prSet phldrT="[Texto]"/>
      <dgm:spPr>
        <a:solidFill>
          <a:schemeClr val="tx2">
            <a:alpha val="35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8. Construir Indicadores</a:t>
          </a:r>
          <a:endParaRPr lang="pt-BR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633F82-FFBA-4B76-B062-0B9B8046DDB9}" type="parTrans" cxnId="{F48889EA-3928-47C6-B358-C6D9CEF677CC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3B49831-79E0-485C-A501-3435DB4B29D7}" type="sibTrans" cxnId="{F48889EA-3928-47C6-B358-C6D9CEF677CC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F4270B6-1680-4D8D-8ACC-A25330C74244}">
      <dgm:prSet phldrT="[Texto]"/>
      <dgm:spPr>
        <a:solidFill>
          <a:schemeClr val="tx2">
            <a:alpha val="28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9. Registrar a situação atual</a:t>
          </a:r>
          <a:endParaRPr lang="pt-BR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57B41A-7A2D-427F-BAED-804BA61CAC61}" type="parTrans" cxnId="{626D7669-34C5-42AD-954A-BE47DE51EB7F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D2F05D1B-23C9-4E18-BE6A-FE2BEF89FC42}" type="sibTrans" cxnId="{626D7669-34C5-42AD-954A-BE47DE51EB7F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A7E6C88-67C8-4A2B-B4F2-3EDD089CBFB3}">
      <dgm:prSet phldrT="[Texto]"/>
      <dgm:spPr>
        <a:solidFill>
          <a:schemeClr val="tx2">
            <a:alpha val="17000"/>
          </a:schemeClr>
        </a:solidFill>
      </dgm:spPr>
      <dgm:t>
        <a:bodyPr/>
        <a:lstStyle/>
        <a:p>
          <a:r>
            <a:rPr lang="pt-BR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10. Estabelecer as metas</a:t>
          </a:r>
          <a:endParaRPr lang="pt-BR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D80079-451C-45D9-AC37-4B0F8FC69A6F}" type="parTrans" cxnId="{5D54CAFD-6ED0-4B9F-9C44-412B7CB05D4B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558C4FC-4ADB-4036-9B11-209A2F421163}" type="sibTrans" cxnId="{5D54CAFD-6ED0-4B9F-9C44-412B7CB05D4B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8238B4D0-4DD1-4D7C-B212-A2A9B14E5FFD}">
      <dgm:prSet phldrT="[Texto]" custT="1"/>
      <dgm:spPr>
        <a:solidFill>
          <a:schemeClr val="tx2">
            <a:alpha val="18000"/>
          </a:schemeClr>
        </a:solidFill>
      </dgm:spPr>
      <dgm:t>
        <a:bodyPr/>
        <a:lstStyle/>
        <a:p>
          <a:r>
            <a:rPr lang="pt-BR" sz="20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11. Formular ações</a:t>
          </a:r>
          <a:endParaRPr lang="pt-BR" sz="20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8789D8-C7BC-4922-A914-B45FD6283036}" type="parTrans" cxnId="{EC15A0FB-0FF0-45F1-B655-18C550AA039C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D1EEEA2A-8108-4BD5-BF29-927B82D979BA}" type="sibTrans" cxnId="{EC15A0FB-0FF0-45F1-B655-18C550AA039C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CDF7F9A-8E88-4004-8CFA-294AFB169093}">
      <dgm:prSet phldrT="[Texto]" custT="1"/>
      <dgm:spPr>
        <a:solidFill>
          <a:schemeClr val="tx2">
            <a:alpha val="18000"/>
          </a:schemeClr>
        </a:solidFill>
      </dgm:spPr>
      <dgm:t>
        <a:bodyPr/>
        <a:lstStyle/>
        <a:p>
          <a:r>
            <a:rPr lang="pt-BR" sz="20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12. Consolidar Plano de Ação</a:t>
          </a:r>
          <a:endParaRPr lang="pt-BR" sz="20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7083C5-3D33-4534-8D77-479C9DCA54CF}" type="parTrans" cxnId="{7E34B8B5-FA55-46FB-B321-CC8B2EA70111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60223B1-FA06-4F27-B6FC-6796676CCE49}" type="sibTrans" cxnId="{7E34B8B5-FA55-46FB-B321-CC8B2EA70111}">
      <dgm:prSet/>
      <dgm:spPr>
        <a:solidFill>
          <a:schemeClr val="tx1"/>
        </a:solidFill>
      </dgm:spPr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27806B7-BA2E-442E-97BE-921089B2F538}">
      <dgm:prSet phldrT="[Texto]" custT="1"/>
      <dgm:spPr>
        <a:solidFill>
          <a:schemeClr val="tx2">
            <a:alpha val="18000"/>
          </a:schemeClr>
        </a:solidFill>
      </dgm:spPr>
      <dgm:t>
        <a:bodyPr/>
        <a:lstStyle/>
        <a:p>
          <a:r>
            <a:rPr lang="pt-BR" sz="20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13. Acompanhar a Execução </a:t>
          </a:r>
          <a:endParaRPr lang="pt-BR" sz="20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F22AA0-FAA9-44C1-B5C2-05AC9FCF1A59}" type="parTrans" cxnId="{B7B37A1F-F0FD-4E7C-9A4D-D5D53EF20B2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E80D20A-13B9-4E78-B0CB-F9A4D179A87D}" type="sibTrans" cxnId="{B7B37A1F-F0FD-4E7C-9A4D-D5D53EF20B2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C35A926-B827-4659-AC19-EF74105AEE43}" type="pres">
      <dgm:prSet presAssocID="{15DB9731-A901-4EC1-B59A-E0B9E8305A2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5083CD3-D5E3-4EE2-A913-8E92EF4A45FE}" type="pres">
      <dgm:prSet presAssocID="{B32C23A0-5311-45BD-8843-4E3C096F9877}" presName="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BC86C1C-17A2-4B46-91FE-35D72BAB2C22}" type="pres">
      <dgm:prSet presAssocID="{83C666F3-24C0-490D-801B-1E81BE58C020}" presName="sibTrans" presStyleLbl="sibTrans2D1" presStyleIdx="0" presStyleCnt="12"/>
      <dgm:spPr/>
      <dgm:t>
        <a:bodyPr/>
        <a:lstStyle/>
        <a:p>
          <a:endParaRPr lang="pt-BR"/>
        </a:p>
      </dgm:t>
    </dgm:pt>
    <dgm:pt modelId="{D3585700-D4FC-48C9-B9BA-2DE86A2951AD}" type="pres">
      <dgm:prSet presAssocID="{83C666F3-24C0-490D-801B-1E81BE58C020}" presName="connectorText" presStyleLbl="sibTrans2D1" presStyleIdx="0" presStyleCnt="12"/>
      <dgm:spPr/>
      <dgm:t>
        <a:bodyPr/>
        <a:lstStyle/>
        <a:p>
          <a:endParaRPr lang="pt-BR"/>
        </a:p>
      </dgm:t>
    </dgm:pt>
    <dgm:pt modelId="{A47BF8F8-4A62-4B59-B3DD-4242758FE630}" type="pres">
      <dgm:prSet presAssocID="{EBDE6971-4018-4CF6-84CF-A7C5014B4DC6}" presName="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9ADE905-19CD-4593-B3BC-6D82AEA6CE19}" type="pres">
      <dgm:prSet presAssocID="{24A1F23A-B716-4269-9EE5-A46DE0AFB55F}" presName="sibTrans" presStyleLbl="sibTrans2D1" presStyleIdx="1" presStyleCnt="12"/>
      <dgm:spPr/>
      <dgm:t>
        <a:bodyPr/>
        <a:lstStyle/>
        <a:p>
          <a:endParaRPr lang="pt-BR"/>
        </a:p>
      </dgm:t>
    </dgm:pt>
    <dgm:pt modelId="{F52F8BE1-1CD0-4EDF-976F-914396038595}" type="pres">
      <dgm:prSet presAssocID="{24A1F23A-B716-4269-9EE5-A46DE0AFB55F}" presName="connectorText" presStyleLbl="sibTrans2D1" presStyleIdx="1" presStyleCnt="12"/>
      <dgm:spPr/>
      <dgm:t>
        <a:bodyPr/>
        <a:lstStyle/>
        <a:p>
          <a:endParaRPr lang="pt-BR"/>
        </a:p>
      </dgm:t>
    </dgm:pt>
    <dgm:pt modelId="{24434500-4832-45FA-88FC-AAF2A5BB25EE}" type="pres">
      <dgm:prSet presAssocID="{26AE9526-990E-440A-AF1C-BF72A364970C}" presName="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7C32B0C-390E-4F9B-835D-F95334AE1744}" type="pres">
      <dgm:prSet presAssocID="{475E896D-34FB-42B2-BABD-E63FE2915441}" presName="sibTrans" presStyleLbl="sibTrans2D1" presStyleIdx="2" presStyleCnt="12"/>
      <dgm:spPr/>
      <dgm:t>
        <a:bodyPr/>
        <a:lstStyle/>
        <a:p>
          <a:endParaRPr lang="pt-BR"/>
        </a:p>
      </dgm:t>
    </dgm:pt>
    <dgm:pt modelId="{62EEB682-9B0A-4E23-AF14-D549BFDB6613}" type="pres">
      <dgm:prSet presAssocID="{475E896D-34FB-42B2-BABD-E63FE2915441}" presName="connectorText" presStyleLbl="sibTrans2D1" presStyleIdx="2" presStyleCnt="12"/>
      <dgm:spPr/>
      <dgm:t>
        <a:bodyPr/>
        <a:lstStyle/>
        <a:p>
          <a:endParaRPr lang="pt-BR"/>
        </a:p>
      </dgm:t>
    </dgm:pt>
    <dgm:pt modelId="{C72386DC-B55F-4A27-A3FB-DAE2D8C00A6A}" type="pres">
      <dgm:prSet presAssocID="{12DECE90-5E8D-4CAE-90CE-7D2942DF81DE}" presName="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6F50160-2029-460B-BAE4-06643B743696}" type="pres">
      <dgm:prSet presAssocID="{30AC1BFE-8095-4EE6-AFB6-73D3A7757139}" presName="sibTrans" presStyleLbl="sibTrans2D1" presStyleIdx="3" presStyleCnt="12"/>
      <dgm:spPr/>
      <dgm:t>
        <a:bodyPr/>
        <a:lstStyle/>
        <a:p>
          <a:endParaRPr lang="pt-BR"/>
        </a:p>
      </dgm:t>
    </dgm:pt>
    <dgm:pt modelId="{ACAA0507-05B9-442A-B2DA-5FF58B8F9323}" type="pres">
      <dgm:prSet presAssocID="{30AC1BFE-8095-4EE6-AFB6-73D3A7757139}" presName="connectorText" presStyleLbl="sibTrans2D1" presStyleIdx="3" presStyleCnt="12"/>
      <dgm:spPr/>
      <dgm:t>
        <a:bodyPr/>
        <a:lstStyle/>
        <a:p>
          <a:endParaRPr lang="pt-BR"/>
        </a:p>
      </dgm:t>
    </dgm:pt>
    <dgm:pt modelId="{B72A2BB7-AEB6-46E6-9711-4A741274F732}" type="pres">
      <dgm:prSet presAssocID="{0CA56847-01C5-492D-B797-0E31221E5783}" presName="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0F53C3-205C-4C51-B28F-AB16E2B2BAA9}" type="pres">
      <dgm:prSet presAssocID="{F07DB3B8-0C62-4C30-9EF2-7D014D4D08F8}" presName="sibTrans" presStyleLbl="sibTrans2D1" presStyleIdx="4" presStyleCnt="12"/>
      <dgm:spPr/>
      <dgm:t>
        <a:bodyPr/>
        <a:lstStyle/>
        <a:p>
          <a:endParaRPr lang="pt-BR"/>
        </a:p>
      </dgm:t>
    </dgm:pt>
    <dgm:pt modelId="{E72CEB0C-2462-4606-A20B-69223A6EEFEE}" type="pres">
      <dgm:prSet presAssocID="{F07DB3B8-0C62-4C30-9EF2-7D014D4D08F8}" presName="connectorText" presStyleLbl="sibTrans2D1" presStyleIdx="4" presStyleCnt="12"/>
      <dgm:spPr/>
      <dgm:t>
        <a:bodyPr/>
        <a:lstStyle/>
        <a:p>
          <a:endParaRPr lang="pt-BR"/>
        </a:p>
      </dgm:t>
    </dgm:pt>
    <dgm:pt modelId="{2E1DEBAE-A6B5-4B5A-8356-F06BBFA533DE}" type="pres">
      <dgm:prSet presAssocID="{1FC0753E-0F2B-4418-B83B-03BD7BFA199E}" presName="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FC035C-AA36-4D39-936F-E043C3725FFB}" type="pres">
      <dgm:prSet presAssocID="{67CD8B55-7FCD-40F0-95D8-85B66AA4979C}" presName="sibTrans" presStyleLbl="sibTrans2D1" presStyleIdx="5" presStyleCnt="12"/>
      <dgm:spPr/>
      <dgm:t>
        <a:bodyPr/>
        <a:lstStyle/>
        <a:p>
          <a:endParaRPr lang="pt-BR"/>
        </a:p>
      </dgm:t>
    </dgm:pt>
    <dgm:pt modelId="{489B2D3A-8350-42D6-8B3D-A6F2055910A2}" type="pres">
      <dgm:prSet presAssocID="{67CD8B55-7FCD-40F0-95D8-85B66AA4979C}" presName="connectorText" presStyleLbl="sibTrans2D1" presStyleIdx="5" presStyleCnt="12"/>
      <dgm:spPr/>
      <dgm:t>
        <a:bodyPr/>
        <a:lstStyle/>
        <a:p>
          <a:endParaRPr lang="pt-BR"/>
        </a:p>
      </dgm:t>
    </dgm:pt>
    <dgm:pt modelId="{28F1BD3A-3CC5-4AB6-B9D7-62955B8BE341}" type="pres">
      <dgm:prSet presAssocID="{A56D34FC-6655-4840-8608-05A6C6974FD0}" presName="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42EAC46-97E6-462D-9F1B-8EDA53346C8B}" type="pres">
      <dgm:prSet presAssocID="{7CA35000-6E37-4BCF-A30C-474588D3EA83}" presName="sibTrans" presStyleLbl="sibTrans2D1" presStyleIdx="6" presStyleCnt="12"/>
      <dgm:spPr/>
      <dgm:t>
        <a:bodyPr/>
        <a:lstStyle/>
        <a:p>
          <a:endParaRPr lang="pt-BR"/>
        </a:p>
      </dgm:t>
    </dgm:pt>
    <dgm:pt modelId="{28F52C2C-C4DF-4B54-8FFB-3206B7F99896}" type="pres">
      <dgm:prSet presAssocID="{7CA35000-6E37-4BCF-A30C-474588D3EA83}" presName="connectorText" presStyleLbl="sibTrans2D1" presStyleIdx="6" presStyleCnt="12"/>
      <dgm:spPr/>
      <dgm:t>
        <a:bodyPr/>
        <a:lstStyle/>
        <a:p>
          <a:endParaRPr lang="pt-BR"/>
        </a:p>
      </dgm:t>
    </dgm:pt>
    <dgm:pt modelId="{DCF11A7C-4BA9-4E88-94E6-3D18D474F2ED}" type="pres">
      <dgm:prSet presAssocID="{F06E9B3E-DDE7-493D-8F1D-F3E37816E717}" presName="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BB14381-93AA-491C-ACFC-3065A81F5345}" type="pres">
      <dgm:prSet presAssocID="{93B49831-79E0-485C-A501-3435DB4B29D7}" presName="sibTrans" presStyleLbl="sibTrans2D1" presStyleIdx="7" presStyleCnt="12"/>
      <dgm:spPr/>
      <dgm:t>
        <a:bodyPr/>
        <a:lstStyle/>
        <a:p>
          <a:endParaRPr lang="pt-BR"/>
        </a:p>
      </dgm:t>
    </dgm:pt>
    <dgm:pt modelId="{57A05EE4-5F82-4B7F-B31D-EAF30D18918D}" type="pres">
      <dgm:prSet presAssocID="{93B49831-79E0-485C-A501-3435DB4B29D7}" presName="connectorText" presStyleLbl="sibTrans2D1" presStyleIdx="7" presStyleCnt="12"/>
      <dgm:spPr/>
      <dgm:t>
        <a:bodyPr/>
        <a:lstStyle/>
        <a:p>
          <a:endParaRPr lang="pt-BR"/>
        </a:p>
      </dgm:t>
    </dgm:pt>
    <dgm:pt modelId="{631B2530-A1EC-43C1-9FF2-177955E6F5D4}" type="pres">
      <dgm:prSet presAssocID="{4F4270B6-1680-4D8D-8ACC-A25330C74244}" presName="node" presStyleLbl="node1" presStyleIdx="8" presStyleCnt="13" custLinFactNeighborX="-22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717392-E572-47D8-8194-28130951917B}" type="pres">
      <dgm:prSet presAssocID="{D2F05D1B-23C9-4E18-BE6A-FE2BEF89FC42}" presName="sibTrans" presStyleLbl="sibTrans2D1" presStyleIdx="8" presStyleCnt="12"/>
      <dgm:spPr/>
      <dgm:t>
        <a:bodyPr/>
        <a:lstStyle/>
        <a:p>
          <a:endParaRPr lang="pt-BR"/>
        </a:p>
      </dgm:t>
    </dgm:pt>
    <dgm:pt modelId="{39EE6ED3-4C5F-4382-87A6-6BE0E0146729}" type="pres">
      <dgm:prSet presAssocID="{D2F05D1B-23C9-4E18-BE6A-FE2BEF89FC42}" presName="connectorText" presStyleLbl="sibTrans2D1" presStyleIdx="8" presStyleCnt="12"/>
      <dgm:spPr/>
      <dgm:t>
        <a:bodyPr/>
        <a:lstStyle/>
        <a:p>
          <a:endParaRPr lang="pt-BR"/>
        </a:p>
      </dgm:t>
    </dgm:pt>
    <dgm:pt modelId="{1064CEFE-584D-45B3-AEC2-22C9E2F80503}" type="pres">
      <dgm:prSet presAssocID="{1A7E6C88-67C8-4A2B-B4F2-3EDD089CBFB3}" presName="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73BB651-77B1-4826-994C-AF2A53288A9B}" type="pres">
      <dgm:prSet presAssocID="{9558C4FC-4ADB-4036-9B11-209A2F421163}" presName="sibTrans" presStyleLbl="sibTrans2D1" presStyleIdx="9" presStyleCnt="12"/>
      <dgm:spPr/>
      <dgm:t>
        <a:bodyPr/>
        <a:lstStyle/>
        <a:p>
          <a:endParaRPr lang="pt-BR"/>
        </a:p>
      </dgm:t>
    </dgm:pt>
    <dgm:pt modelId="{31CACB8A-5CA0-4450-839A-1D5637E84BAE}" type="pres">
      <dgm:prSet presAssocID="{9558C4FC-4ADB-4036-9B11-209A2F421163}" presName="connectorText" presStyleLbl="sibTrans2D1" presStyleIdx="9" presStyleCnt="12"/>
      <dgm:spPr/>
      <dgm:t>
        <a:bodyPr/>
        <a:lstStyle/>
        <a:p>
          <a:endParaRPr lang="pt-BR"/>
        </a:p>
      </dgm:t>
    </dgm:pt>
    <dgm:pt modelId="{609FDE1E-2866-4899-8C30-EC2A449B955A}" type="pres">
      <dgm:prSet presAssocID="{8238B4D0-4DD1-4D7C-B212-A2A9B14E5FFD}" presName="node" presStyleLbl="node1" presStyleIdx="10" presStyleCnt="13" custScaleX="155885" custScaleY="94563" custLinFactNeighborX="28917" custLinFactNeighborY="-258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5ED220B-4FAA-4E65-A6AE-9B680278B679}" type="pres">
      <dgm:prSet presAssocID="{D1EEEA2A-8108-4BD5-BF29-927B82D979BA}" presName="sibTrans" presStyleLbl="sibTrans2D1" presStyleIdx="10" presStyleCnt="12"/>
      <dgm:spPr/>
      <dgm:t>
        <a:bodyPr/>
        <a:lstStyle/>
        <a:p>
          <a:endParaRPr lang="pt-BR"/>
        </a:p>
      </dgm:t>
    </dgm:pt>
    <dgm:pt modelId="{4379F27F-B47A-4F5C-9A54-9AC0A8E29EED}" type="pres">
      <dgm:prSet presAssocID="{D1EEEA2A-8108-4BD5-BF29-927B82D979BA}" presName="connectorText" presStyleLbl="sibTrans2D1" presStyleIdx="10" presStyleCnt="12"/>
      <dgm:spPr/>
      <dgm:t>
        <a:bodyPr/>
        <a:lstStyle/>
        <a:p>
          <a:endParaRPr lang="pt-BR"/>
        </a:p>
      </dgm:t>
    </dgm:pt>
    <dgm:pt modelId="{9ACAA318-144E-4BA5-8813-3833081EDE21}" type="pres">
      <dgm:prSet presAssocID="{4CDF7F9A-8E88-4004-8CFA-294AFB169093}" presName="node" presStyleLbl="node1" presStyleIdx="11" presStyleCnt="13" custScaleX="147557" custScaleY="99660" custLinFactNeighborX="28917" custLinFactNeighborY="-258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EBD9264-85B5-483B-973B-77ED6175E58A}" type="pres">
      <dgm:prSet presAssocID="{360223B1-FA06-4F27-B6FC-6796676CCE49}" presName="sibTrans" presStyleLbl="sibTrans2D1" presStyleIdx="11" presStyleCnt="12" custLinFactNeighborY="3901"/>
      <dgm:spPr/>
      <dgm:t>
        <a:bodyPr/>
        <a:lstStyle/>
        <a:p>
          <a:endParaRPr lang="pt-BR"/>
        </a:p>
      </dgm:t>
    </dgm:pt>
    <dgm:pt modelId="{B4FFB528-6B25-4F5C-BF66-88AD5F592E63}" type="pres">
      <dgm:prSet presAssocID="{360223B1-FA06-4F27-B6FC-6796676CCE49}" presName="connectorText" presStyleLbl="sibTrans2D1" presStyleIdx="11" presStyleCnt="12"/>
      <dgm:spPr/>
      <dgm:t>
        <a:bodyPr/>
        <a:lstStyle/>
        <a:p>
          <a:endParaRPr lang="pt-BR"/>
        </a:p>
      </dgm:t>
    </dgm:pt>
    <dgm:pt modelId="{DA732FF2-34E1-462B-93A8-0613FCFFC983}" type="pres">
      <dgm:prSet presAssocID="{127806B7-BA2E-442E-97BE-921089B2F538}" presName="node" presStyleLbl="node1" presStyleIdx="12" presStyleCnt="13" custScaleX="164829" custScaleY="106443" custLinFactNeighborX="28917" custLinFactNeighborY="-258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13222BF-C2C1-4389-A7B1-E25EDEA5C562}" type="presOf" srcId="{1A7E6C88-67C8-4A2B-B4F2-3EDD089CBFB3}" destId="{1064CEFE-584D-45B3-AEC2-22C9E2F80503}" srcOrd="0" destOrd="0" presId="urn:microsoft.com/office/officeart/2005/8/layout/process5"/>
    <dgm:cxn modelId="{5AFCC8A0-B86C-48B5-879D-4D243EC772C9}" type="presOf" srcId="{93B49831-79E0-485C-A501-3435DB4B29D7}" destId="{57A05EE4-5F82-4B7F-B31D-EAF30D18918D}" srcOrd="1" destOrd="0" presId="urn:microsoft.com/office/officeart/2005/8/layout/process5"/>
    <dgm:cxn modelId="{67E98B54-0573-4DDF-98D3-E8CFCFE964EE}" type="presOf" srcId="{B32C23A0-5311-45BD-8843-4E3C096F9877}" destId="{25083CD3-D5E3-4EE2-A913-8E92EF4A45FE}" srcOrd="0" destOrd="0" presId="urn:microsoft.com/office/officeart/2005/8/layout/process5"/>
    <dgm:cxn modelId="{15E5E7F4-D672-40D8-8F52-D52F0D14B38D}" type="presOf" srcId="{F07DB3B8-0C62-4C30-9EF2-7D014D4D08F8}" destId="{E72CEB0C-2462-4606-A20B-69223A6EEFEE}" srcOrd="1" destOrd="0" presId="urn:microsoft.com/office/officeart/2005/8/layout/process5"/>
    <dgm:cxn modelId="{135828C6-D2A9-4522-BDF7-6043A39DF60A}" srcId="{15DB9731-A901-4EC1-B59A-E0B9E8305A2F}" destId="{B32C23A0-5311-45BD-8843-4E3C096F9877}" srcOrd="0" destOrd="0" parTransId="{518641E1-DCA3-4C46-9CEB-5F13C4674819}" sibTransId="{83C666F3-24C0-490D-801B-1E81BE58C020}"/>
    <dgm:cxn modelId="{7DD6ADAB-58A8-457B-9C1F-8075DD28E64E}" type="presOf" srcId="{9558C4FC-4ADB-4036-9B11-209A2F421163}" destId="{873BB651-77B1-4826-994C-AF2A53288A9B}" srcOrd="0" destOrd="0" presId="urn:microsoft.com/office/officeart/2005/8/layout/process5"/>
    <dgm:cxn modelId="{5D54CAFD-6ED0-4B9F-9C44-412B7CB05D4B}" srcId="{15DB9731-A901-4EC1-B59A-E0B9E8305A2F}" destId="{1A7E6C88-67C8-4A2B-B4F2-3EDD089CBFB3}" srcOrd="9" destOrd="0" parTransId="{0BD80079-451C-45D9-AC37-4B0F8FC69A6F}" sibTransId="{9558C4FC-4ADB-4036-9B11-209A2F421163}"/>
    <dgm:cxn modelId="{126F495F-9535-4DB7-B88D-FDEA5F5D2CB7}" type="presOf" srcId="{360223B1-FA06-4F27-B6FC-6796676CCE49}" destId="{B4FFB528-6B25-4F5C-BF66-88AD5F592E63}" srcOrd="1" destOrd="0" presId="urn:microsoft.com/office/officeart/2005/8/layout/process5"/>
    <dgm:cxn modelId="{ADE30C55-A15D-4D80-9007-FD2AC3F842D8}" type="presOf" srcId="{26AE9526-990E-440A-AF1C-BF72A364970C}" destId="{24434500-4832-45FA-88FC-AAF2A5BB25EE}" srcOrd="0" destOrd="0" presId="urn:microsoft.com/office/officeart/2005/8/layout/process5"/>
    <dgm:cxn modelId="{B16DF8F6-E3DE-4B44-AB53-F900641485FC}" type="presOf" srcId="{127806B7-BA2E-442E-97BE-921089B2F538}" destId="{DA732FF2-34E1-462B-93A8-0613FCFFC983}" srcOrd="0" destOrd="0" presId="urn:microsoft.com/office/officeart/2005/8/layout/process5"/>
    <dgm:cxn modelId="{BDAF2DF5-9FE5-4BD4-831C-A3DA92FEBAAF}" type="presOf" srcId="{F07DB3B8-0C62-4C30-9EF2-7D014D4D08F8}" destId="{620F53C3-205C-4C51-B28F-AB16E2B2BAA9}" srcOrd="0" destOrd="0" presId="urn:microsoft.com/office/officeart/2005/8/layout/process5"/>
    <dgm:cxn modelId="{6DA233F4-874D-442C-841D-1974008D994C}" type="presOf" srcId="{83C666F3-24C0-490D-801B-1E81BE58C020}" destId="{5BC86C1C-17A2-4B46-91FE-35D72BAB2C22}" srcOrd="0" destOrd="0" presId="urn:microsoft.com/office/officeart/2005/8/layout/process5"/>
    <dgm:cxn modelId="{3C5F0093-EFB8-4793-870C-04A0DD16EA0A}" type="presOf" srcId="{1FC0753E-0F2B-4418-B83B-03BD7BFA199E}" destId="{2E1DEBAE-A6B5-4B5A-8356-F06BBFA533DE}" srcOrd="0" destOrd="0" presId="urn:microsoft.com/office/officeart/2005/8/layout/process5"/>
    <dgm:cxn modelId="{27077C00-CD32-4E9F-B198-C2F01ABF1877}" type="presOf" srcId="{F06E9B3E-DDE7-493D-8F1D-F3E37816E717}" destId="{DCF11A7C-4BA9-4E88-94E6-3D18D474F2ED}" srcOrd="0" destOrd="0" presId="urn:microsoft.com/office/officeart/2005/8/layout/process5"/>
    <dgm:cxn modelId="{9154B829-3D97-48F4-8675-1C6F1A323BF1}" type="presOf" srcId="{83C666F3-24C0-490D-801B-1E81BE58C020}" destId="{D3585700-D4FC-48C9-B9BA-2DE86A2951AD}" srcOrd="1" destOrd="0" presId="urn:microsoft.com/office/officeart/2005/8/layout/process5"/>
    <dgm:cxn modelId="{5A8A4F55-B8A7-4A32-802E-951981673EA8}" type="presOf" srcId="{67CD8B55-7FCD-40F0-95D8-85B66AA4979C}" destId="{06FC035C-AA36-4D39-936F-E043C3725FFB}" srcOrd="0" destOrd="0" presId="urn:microsoft.com/office/officeart/2005/8/layout/process5"/>
    <dgm:cxn modelId="{B46EDAA6-BAD9-40F8-9FFC-BF377E9C5EDD}" type="presOf" srcId="{4CDF7F9A-8E88-4004-8CFA-294AFB169093}" destId="{9ACAA318-144E-4BA5-8813-3833081EDE21}" srcOrd="0" destOrd="0" presId="urn:microsoft.com/office/officeart/2005/8/layout/process5"/>
    <dgm:cxn modelId="{626D7669-34C5-42AD-954A-BE47DE51EB7F}" srcId="{15DB9731-A901-4EC1-B59A-E0B9E8305A2F}" destId="{4F4270B6-1680-4D8D-8ACC-A25330C74244}" srcOrd="8" destOrd="0" parTransId="{E057B41A-7A2D-427F-BAED-804BA61CAC61}" sibTransId="{D2F05D1B-23C9-4E18-BE6A-FE2BEF89FC42}"/>
    <dgm:cxn modelId="{EC15A0FB-0FF0-45F1-B655-18C550AA039C}" srcId="{15DB9731-A901-4EC1-B59A-E0B9E8305A2F}" destId="{8238B4D0-4DD1-4D7C-B212-A2A9B14E5FFD}" srcOrd="10" destOrd="0" parTransId="{538789D8-C7BC-4922-A914-B45FD6283036}" sibTransId="{D1EEEA2A-8108-4BD5-BF29-927B82D979BA}"/>
    <dgm:cxn modelId="{43F6D46D-41FB-4820-A53B-DFE89478EF49}" type="presOf" srcId="{24A1F23A-B716-4269-9EE5-A46DE0AFB55F}" destId="{F52F8BE1-1CD0-4EDF-976F-914396038595}" srcOrd="1" destOrd="0" presId="urn:microsoft.com/office/officeart/2005/8/layout/process5"/>
    <dgm:cxn modelId="{FFF1D351-D5BF-4C71-ABB7-1C1BBD5A7B0A}" type="presOf" srcId="{EBDE6971-4018-4CF6-84CF-A7C5014B4DC6}" destId="{A47BF8F8-4A62-4B59-B3DD-4242758FE630}" srcOrd="0" destOrd="0" presId="urn:microsoft.com/office/officeart/2005/8/layout/process5"/>
    <dgm:cxn modelId="{CD89D0C9-7493-41D5-9890-3A3D5B3EA50F}" srcId="{15DB9731-A901-4EC1-B59A-E0B9E8305A2F}" destId="{26AE9526-990E-440A-AF1C-BF72A364970C}" srcOrd="2" destOrd="0" parTransId="{886291FA-1A46-49A0-B42F-806832532EAD}" sibTransId="{475E896D-34FB-42B2-BABD-E63FE2915441}"/>
    <dgm:cxn modelId="{C217833E-1F65-4561-9415-182D1A5ADC46}" type="presOf" srcId="{D2F05D1B-23C9-4E18-BE6A-FE2BEF89FC42}" destId="{39EE6ED3-4C5F-4382-87A6-6BE0E0146729}" srcOrd="1" destOrd="0" presId="urn:microsoft.com/office/officeart/2005/8/layout/process5"/>
    <dgm:cxn modelId="{BAE532D2-6C9B-47BE-B4F8-B6BB33067210}" type="presOf" srcId="{A56D34FC-6655-4840-8608-05A6C6974FD0}" destId="{28F1BD3A-3CC5-4AB6-B9D7-62955B8BE341}" srcOrd="0" destOrd="0" presId="urn:microsoft.com/office/officeart/2005/8/layout/process5"/>
    <dgm:cxn modelId="{F48889EA-3928-47C6-B358-C6D9CEF677CC}" srcId="{15DB9731-A901-4EC1-B59A-E0B9E8305A2F}" destId="{F06E9B3E-DDE7-493D-8F1D-F3E37816E717}" srcOrd="7" destOrd="0" parTransId="{86633F82-FFBA-4B76-B062-0B9B8046DDB9}" sibTransId="{93B49831-79E0-485C-A501-3435DB4B29D7}"/>
    <dgm:cxn modelId="{876E7CD1-4AEA-47CC-B37C-0B6732AB7F28}" type="presOf" srcId="{D2F05D1B-23C9-4E18-BE6A-FE2BEF89FC42}" destId="{3D717392-E572-47D8-8194-28130951917B}" srcOrd="0" destOrd="0" presId="urn:microsoft.com/office/officeart/2005/8/layout/process5"/>
    <dgm:cxn modelId="{2D74744A-1594-4A8D-980D-123A6FB6E3A8}" type="presOf" srcId="{D1EEEA2A-8108-4BD5-BF29-927B82D979BA}" destId="{E5ED220B-4FAA-4E65-A6AE-9B680278B679}" srcOrd="0" destOrd="0" presId="urn:microsoft.com/office/officeart/2005/8/layout/process5"/>
    <dgm:cxn modelId="{C7679EB4-8C1C-447A-830B-3EF12C9D640C}" type="presOf" srcId="{0CA56847-01C5-492D-B797-0E31221E5783}" destId="{B72A2BB7-AEB6-46E6-9711-4A741274F732}" srcOrd="0" destOrd="0" presId="urn:microsoft.com/office/officeart/2005/8/layout/process5"/>
    <dgm:cxn modelId="{1DA5A36B-7BB7-45F5-B43D-592B7A93805C}" type="presOf" srcId="{30AC1BFE-8095-4EE6-AFB6-73D3A7757139}" destId="{ACAA0507-05B9-442A-B2DA-5FF58B8F9323}" srcOrd="1" destOrd="0" presId="urn:microsoft.com/office/officeart/2005/8/layout/process5"/>
    <dgm:cxn modelId="{E8FE40DE-0897-4343-B249-ECEB44165CCF}" srcId="{15DB9731-A901-4EC1-B59A-E0B9E8305A2F}" destId="{12DECE90-5E8D-4CAE-90CE-7D2942DF81DE}" srcOrd="3" destOrd="0" parTransId="{711AA785-4AD3-4E6F-9028-60206107F5C0}" sibTransId="{30AC1BFE-8095-4EE6-AFB6-73D3A7757139}"/>
    <dgm:cxn modelId="{1043ED06-C81D-4300-9538-C35FDB7CF34D}" srcId="{15DB9731-A901-4EC1-B59A-E0B9E8305A2F}" destId="{A56D34FC-6655-4840-8608-05A6C6974FD0}" srcOrd="6" destOrd="0" parTransId="{B1332E5F-CA68-4F17-B4F5-B7756F152C8B}" sibTransId="{7CA35000-6E37-4BCF-A30C-474588D3EA83}"/>
    <dgm:cxn modelId="{C45908CC-5521-4B81-89BF-2E6CE2261E6E}" type="presOf" srcId="{475E896D-34FB-42B2-BABD-E63FE2915441}" destId="{07C32B0C-390E-4F9B-835D-F95334AE1744}" srcOrd="0" destOrd="0" presId="urn:microsoft.com/office/officeart/2005/8/layout/process5"/>
    <dgm:cxn modelId="{031228D2-6BA2-436D-9CB2-2C8FA641AFEE}" type="presOf" srcId="{7CA35000-6E37-4BCF-A30C-474588D3EA83}" destId="{042EAC46-97E6-462D-9F1B-8EDA53346C8B}" srcOrd="0" destOrd="0" presId="urn:microsoft.com/office/officeart/2005/8/layout/process5"/>
    <dgm:cxn modelId="{36304052-59D1-4E50-84A3-064F4FD62155}" type="presOf" srcId="{15DB9731-A901-4EC1-B59A-E0B9E8305A2F}" destId="{3C35A926-B827-4659-AC19-EF74105AEE43}" srcOrd="0" destOrd="0" presId="urn:microsoft.com/office/officeart/2005/8/layout/process5"/>
    <dgm:cxn modelId="{6F6628B2-CA24-46A8-8A01-353F957B4309}" type="presOf" srcId="{8238B4D0-4DD1-4D7C-B212-A2A9B14E5FFD}" destId="{609FDE1E-2866-4899-8C30-EC2A449B955A}" srcOrd="0" destOrd="0" presId="urn:microsoft.com/office/officeart/2005/8/layout/process5"/>
    <dgm:cxn modelId="{E1CDB95C-FCE3-4DFC-BD91-CCD09E6F6A7C}" type="presOf" srcId="{7CA35000-6E37-4BCF-A30C-474588D3EA83}" destId="{28F52C2C-C4DF-4B54-8FFB-3206B7F99896}" srcOrd="1" destOrd="0" presId="urn:microsoft.com/office/officeart/2005/8/layout/process5"/>
    <dgm:cxn modelId="{F3FB57B3-4256-46A3-8837-074BC6A5D2B8}" type="presOf" srcId="{12DECE90-5E8D-4CAE-90CE-7D2942DF81DE}" destId="{C72386DC-B55F-4A27-A3FB-DAE2D8C00A6A}" srcOrd="0" destOrd="0" presId="urn:microsoft.com/office/officeart/2005/8/layout/process5"/>
    <dgm:cxn modelId="{FF6533B4-88E8-4554-9198-6ED9D05507AB}" type="presOf" srcId="{93B49831-79E0-485C-A501-3435DB4B29D7}" destId="{BBB14381-93AA-491C-ACFC-3065A81F5345}" srcOrd="0" destOrd="0" presId="urn:microsoft.com/office/officeart/2005/8/layout/process5"/>
    <dgm:cxn modelId="{46D87712-6EEF-4088-8919-F6D247120AC3}" type="presOf" srcId="{9558C4FC-4ADB-4036-9B11-209A2F421163}" destId="{31CACB8A-5CA0-4450-839A-1D5637E84BAE}" srcOrd="1" destOrd="0" presId="urn:microsoft.com/office/officeart/2005/8/layout/process5"/>
    <dgm:cxn modelId="{E9D15260-5272-4317-A365-860464D9142B}" srcId="{15DB9731-A901-4EC1-B59A-E0B9E8305A2F}" destId="{0CA56847-01C5-492D-B797-0E31221E5783}" srcOrd="4" destOrd="0" parTransId="{83822753-7E21-4476-9372-C66AC8F0F0AC}" sibTransId="{F07DB3B8-0C62-4C30-9EF2-7D014D4D08F8}"/>
    <dgm:cxn modelId="{7E34B8B5-FA55-46FB-B321-CC8B2EA70111}" srcId="{15DB9731-A901-4EC1-B59A-E0B9E8305A2F}" destId="{4CDF7F9A-8E88-4004-8CFA-294AFB169093}" srcOrd="11" destOrd="0" parTransId="{177083C5-3D33-4534-8D77-479C9DCA54CF}" sibTransId="{360223B1-FA06-4F27-B6FC-6796676CCE49}"/>
    <dgm:cxn modelId="{82CD545E-CF24-4D40-831D-1886BC77E6F1}" srcId="{15DB9731-A901-4EC1-B59A-E0B9E8305A2F}" destId="{1FC0753E-0F2B-4418-B83B-03BD7BFA199E}" srcOrd="5" destOrd="0" parTransId="{FDFC08ED-3E6E-4C97-B439-7AFAB54EC2A4}" sibTransId="{67CD8B55-7FCD-40F0-95D8-85B66AA4979C}"/>
    <dgm:cxn modelId="{502884F4-5DA3-4C43-8160-025CA475ED30}" type="presOf" srcId="{30AC1BFE-8095-4EE6-AFB6-73D3A7757139}" destId="{E6F50160-2029-460B-BAE4-06643B743696}" srcOrd="0" destOrd="0" presId="urn:microsoft.com/office/officeart/2005/8/layout/process5"/>
    <dgm:cxn modelId="{5643DDD2-9742-43AE-9855-15D48C9CBF05}" srcId="{15DB9731-A901-4EC1-B59A-E0B9E8305A2F}" destId="{EBDE6971-4018-4CF6-84CF-A7C5014B4DC6}" srcOrd="1" destOrd="0" parTransId="{70E4FB93-2F7E-47C6-AD97-B8EE835F8971}" sibTransId="{24A1F23A-B716-4269-9EE5-A46DE0AFB55F}"/>
    <dgm:cxn modelId="{20F18576-3944-4146-B20C-9CF2C7E43893}" type="presOf" srcId="{D1EEEA2A-8108-4BD5-BF29-927B82D979BA}" destId="{4379F27F-B47A-4F5C-9A54-9AC0A8E29EED}" srcOrd="1" destOrd="0" presId="urn:microsoft.com/office/officeart/2005/8/layout/process5"/>
    <dgm:cxn modelId="{1EB7DDAA-78AC-4F4F-9EAD-880DB3CAFC0B}" type="presOf" srcId="{475E896D-34FB-42B2-BABD-E63FE2915441}" destId="{62EEB682-9B0A-4E23-AF14-D549BFDB6613}" srcOrd="1" destOrd="0" presId="urn:microsoft.com/office/officeart/2005/8/layout/process5"/>
    <dgm:cxn modelId="{AADA373B-FEA4-4735-9F89-AF4A4FE67C55}" type="presOf" srcId="{24A1F23A-B716-4269-9EE5-A46DE0AFB55F}" destId="{99ADE905-19CD-4593-B3BC-6D82AEA6CE19}" srcOrd="0" destOrd="0" presId="urn:microsoft.com/office/officeart/2005/8/layout/process5"/>
    <dgm:cxn modelId="{0CFB4A63-70CE-46BB-A95E-BEA9258ACC4B}" type="presOf" srcId="{4F4270B6-1680-4D8D-8ACC-A25330C74244}" destId="{631B2530-A1EC-43C1-9FF2-177955E6F5D4}" srcOrd="0" destOrd="0" presId="urn:microsoft.com/office/officeart/2005/8/layout/process5"/>
    <dgm:cxn modelId="{73F7F788-48AB-4E64-919A-8E05F0322FD5}" type="presOf" srcId="{67CD8B55-7FCD-40F0-95D8-85B66AA4979C}" destId="{489B2D3A-8350-42D6-8B3D-A6F2055910A2}" srcOrd="1" destOrd="0" presId="urn:microsoft.com/office/officeart/2005/8/layout/process5"/>
    <dgm:cxn modelId="{086C3912-C7FA-412C-B9EC-97369C8D96F9}" type="presOf" srcId="{360223B1-FA06-4F27-B6FC-6796676CCE49}" destId="{4EBD9264-85B5-483B-973B-77ED6175E58A}" srcOrd="0" destOrd="0" presId="urn:microsoft.com/office/officeart/2005/8/layout/process5"/>
    <dgm:cxn modelId="{B7B37A1F-F0FD-4E7C-9A4D-D5D53EF20B2E}" srcId="{15DB9731-A901-4EC1-B59A-E0B9E8305A2F}" destId="{127806B7-BA2E-442E-97BE-921089B2F538}" srcOrd="12" destOrd="0" parTransId="{DAF22AA0-FAA9-44C1-B5C2-05AC9FCF1A59}" sibTransId="{7E80D20A-13B9-4E78-B0CB-F9A4D179A87D}"/>
    <dgm:cxn modelId="{03D2F507-8C07-42A8-80B4-10FA7B3D47DE}" type="presParOf" srcId="{3C35A926-B827-4659-AC19-EF74105AEE43}" destId="{25083CD3-D5E3-4EE2-A913-8E92EF4A45FE}" srcOrd="0" destOrd="0" presId="urn:microsoft.com/office/officeart/2005/8/layout/process5"/>
    <dgm:cxn modelId="{0C2E3FAF-E5C1-4716-B45C-0138F37BE43B}" type="presParOf" srcId="{3C35A926-B827-4659-AC19-EF74105AEE43}" destId="{5BC86C1C-17A2-4B46-91FE-35D72BAB2C22}" srcOrd="1" destOrd="0" presId="urn:microsoft.com/office/officeart/2005/8/layout/process5"/>
    <dgm:cxn modelId="{1062553A-FC08-40B5-B406-7FC09CDD74E2}" type="presParOf" srcId="{5BC86C1C-17A2-4B46-91FE-35D72BAB2C22}" destId="{D3585700-D4FC-48C9-B9BA-2DE86A2951AD}" srcOrd="0" destOrd="0" presId="urn:microsoft.com/office/officeart/2005/8/layout/process5"/>
    <dgm:cxn modelId="{BF189DB1-36AE-4EA8-8784-649E58BD3222}" type="presParOf" srcId="{3C35A926-B827-4659-AC19-EF74105AEE43}" destId="{A47BF8F8-4A62-4B59-B3DD-4242758FE630}" srcOrd="2" destOrd="0" presId="urn:microsoft.com/office/officeart/2005/8/layout/process5"/>
    <dgm:cxn modelId="{7A9A6D45-F28A-4865-8469-A067058FADDF}" type="presParOf" srcId="{3C35A926-B827-4659-AC19-EF74105AEE43}" destId="{99ADE905-19CD-4593-B3BC-6D82AEA6CE19}" srcOrd="3" destOrd="0" presId="urn:microsoft.com/office/officeart/2005/8/layout/process5"/>
    <dgm:cxn modelId="{717D019B-4A2A-4569-838F-3C870F4614C1}" type="presParOf" srcId="{99ADE905-19CD-4593-B3BC-6D82AEA6CE19}" destId="{F52F8BE1-1CD0-4EDF-976F-914396038595}" srcOrd="0" destOrd="0" presId="urn:microsoft.com/office/officeart/2005/8/layout/process5"/>
    <dgm:cxn modelId="{01E0BEF4-0920-4232-83E3-A83B3F5DA872}" type="presParOf" srcId="{3C35A926-B827-4659-AC19-EF74105AEE43}" destId="{24434500-4832-45FA-88FC-AAF2A5BB25EE}" srcOrd="4" destOrd="0" presId="urn:microsoft.com/office/officeart/2005/8/layout/process5"/>
    <dgm:cxn modelId="{9178F562-EC2C-4B54-B88A-B306A5E51D44}" type="presParOf" srcId="{3C35A926-B827-4659-AC19-EF74105AEE43}" destId="{07C32B0C-390E-4F9B-835D-F95334AE1744}" srcOrd="5" destOrd="0" presId="urn:microsoft.com/office/officeart/2005/8/layout/process5"/>
    <dgm:cxn modelId="{FF08B3A0-4B55-4DF5-B427-E44FF5FB8B5F}" type="presParOf" srcId="{07C32B0C-390E-4F9B-835D-F95334AE1744}" destId="{62EEB682-9B0A-4E23-AF14-D549BFDB6613}" srcOrd="0" destOrd="0" presId="urn:microsoft.com/office/officeart/2005/8/layout/process5"/>
    <dgm:cxn modelId="{240CFDC1-70EB-449A-B4AA-B33D5421C37E}" type="presParOf" srcId="{3C35A926-B827-4659-AC19-EF74105AEE43}" destId="{C72386DC-B55F-4A27-A3FB-DAE2D8C00A6A}" srcOrd="6" destOrd="0" presId="urn:microsoft.com/office/officeart/2005/8/layout/process5"/>
    <dgm:cxn modelId="{7C635277-D787-437E-9CDB-18143EB5D367}" type="presParOf" srcId="{3C35A926-B827-4659-AC19-EF74105AEE43}" destId="{E6F50160-2029-460B-BAE4-06643B743696}" srcOrd="7" destOrd="0" presId="urn:microsoft.com/office/officeart/2005/8/layout/process5"/>
    <dgm:cxn modelId="{38E91B21-CB3D-4565-BE29-DAF0320BA765}" type="presParOf" srcId="{E6F50160-2029-460B-BAE4-06643B743696}" destId="{ACAA0507-05B9-442A-B2DA-5FF58B8F9323}" srcOrd="0" destOrd="0" presId="urn:microsoft.com/office/officeart/2005/8/layout/process5"/>
    <dgm:cxn modelId="{995FA2E8-4CBC-4956-9A03-B723F895D23A}" type="presParOf" srcId="{3C35A926-B827-4659-AC19-EF74105AEE43}" destId="{B72A2BB7-AEB6-46E6-9711-4A741274F732}" srcOrd="8" destOrd="0" presId="urn:microsoft.com/office/officeart/2005/8/layout/process5"/>
    <dgm:cxn modelId="{12B3F6D1-CAB8-4511-A586-DE9014F9737F}" type="presParOf" srcId="{3C35A926-B827-4659-AC19-EF74105AEE43}" destId="{620F53C3-205C-4C51-B28F-AB16E2B2BAA9}" srcOrd="9" destOrd="0" presId="urn:microsoft.com/office/officeart/2005/8/layout/process5"/>
    <dgm:cxn modelId="{050A277A-F256-4980-BAB3-11C3D221D97E}" type="presParOf" srcId="{620F53C3-205C-4C51-B28F-AB16E2B2BAA9}" destId="{E72CEB0C-2462-4606-A20B-69223A6EEFEE}" srcOrd="0" destOrd="0" presId="urn:microsoft.com/office/officeart/2005/8/layout/process5"/>
    <dgm:cxn modelId="{A506AC4E-9740-4071-905C-8F4106678719}" type="presParOf" srcId="{3C35A926-B827-4659-AC19-EF74105AEE43}" destId="{2E1DEBAE-A6B5-4B5A-8356-F06BBFA533DE}" srcOrd="10" destOrd="0" presId="urn:microsoft.com/office/officeart/2005/8/layout/process5"/>
    <dgm:cxn modelId="{9512E84C-D9E3-41F7-8F8C-A1559CBF7E63}" type="presParOf" srcId="{3C35A926-B827-4659-AC19-EF74105AEE43}" destId="{06FC035C-AA36-4D39-936F-E043C3725FFB}" srcOrd="11" destOrd="0" presId="urn:microsoft.com/office/officeart/2005/8/layout/process5"/>
    <dgm:cxn modelId="{AAF84C30-3E10-4FE4-A97F-AC411F4AB5B6}" type="presParOf" srcId="{06FC035C-AA36-4D39-936F-E043C3725FFB}" destId="{489B2D3A-8350-42D6-8B3D-A6F2055910A2}" srcOrd="0" destOrd="0" presId="urn:microsoft.com/office/officeart/2005/8/layout/process5"/>
    <dgm:cxn modelId="{A34D21D3-E58A-4F39-A4DF-4B40044A62CF}" type="presParOf" srcId="{3C35A926-B827-4659-AC19-EF74105AEE43}" destId="{28F1BD3A-3CC5-4AB6-B9D7-62955B8BE341}" srcOrd="12" destOrd="0" presId="urn:microsoft.com/office/officeart/2005/8/layout/process5"/>
    <dgm:cxn modelId="{CBB89647-7DCF-4F10-A3F4-24ABBF0604B0}" type="presParOf" srcId="{3C35A926-B827-4659-AC19-EF74105AEE43}" destId="{042EAC46-97E6-462D-9F1B-8EDA53346C8B}" srcOrd="13" destOrd="0" presId="urn:microsoft.com/office/officeart/2005/8/layout/process5"/>
    <dgm:cxn modelId="{E00EADE3-62E4-4DEE-872F-29A65D9C7B85}" type="presParOf" srcId="{042EAC46-97E6-462D-9F1B-8EDA53346C8B}" destId="{28F52C2C-C4DF-4B54-8FFB-3206B7F99896}" srcOrd="0" destOrd="0" presId="urn:microsoft.com/office/officeart/2005/8/layout/process5"/>
    <dgm:cxn modelId="{B2459EA9-F7AF-4DD6-8A10-AB2F67AEE061}" type="presParOf" srcId="{3C35A926-B827-4659-AC19-EF74105AEE43}" destId="{DCF11A7C-4BA9-4E88-94E6-3D18D474F2ED}" srcOrd="14" destOrd="0" presId="urn:microsoft.com/office/officeart/2005/8/layout/process5"/>
    <dgm:cxn modelId="{E64BC6F8-B880-479F-8032-AE4C106BEC23}" type="presParOf" srcId="{3C35A926-B827-4659-AC19-EF74105AEE43}" destId="{BBB14381-93AA-491C-ACFC-3065A81F5345}" srcOrd="15" destOrd="0" presId="urn:microsoft.com/office/officeart/2005/8/layout/process5"/>
    <dgm:cxn modelId="{5D7E6B89-AAA6-44B5-AB9E-5B6491CABE29}" type="presParOf" srcId="{BBB14381-93AA-491C-ACFC-3065A81F5345}" destId="{57A05EE4-5F82-4B7F-B31D-EAF30D18918D}" srcOrd="0" destOrd="0" presId="urn:microsoft.com/office/officeart/2005/8/layout/process5"/>
    <dgm:cxn modelId="{6AC3290D-E518-4AF2-A58A-FCF057EF754A}" type="presParOf" srcId="{3C35A926-B827-4659-AC19-EF74105AEE43}" destId="{631B2530-A1EC-43C1-9FF2-177955E6F5D4}" srcOrd="16" destOrd="0" presId="urn:microsoft.com/office/officeart/2005/8/layout/process5"/>
    <dgm:cxn modelId="{65E4903C-320F-4FD7-95E6-A6B207BF4230}" type="presParOf" srcId="{3C35A926-B827-4659-AC19-EF74105AEE43}" destId="{3D717392-E572-47D8-8194-28130951917B}" srcOrd="17" destOrd="0" presId="urn:microsoft.com/office/officeart/2005/8/layout/process5"/>
    <dgm:cxn modelId="{55402ACC-E030-4B31-B832-2F54E6B28FA1}" type="presParOf" srcId="{3D717392-E572-47D8-8194-28130951917B}" destId="{39EE6ED3-4C5F-4382-87A6-6BE0E0146729}" srcOrd="0" destOrd="0" presId="urn:microsoft.com/office/officeart/2005/8/layout/process5"/>
    <dgm:cxn modelId="{C1AA9735-1C96-4568-AB81-E5A40E17CD48}" type="presParOf" srcId="{3C35A926-B827-4659-AC19-EF74105AEE43}" destId="{1064CEFE-584D-45B3-AEC2-22C9E2F80503}" srcOrd="18" destOrd="0" presId="urn:microsoft.com/office/officeart/2005/8/layout/process5"/>
    <dgm:cxn modelId="{FEE22451-B535-4A2D-8108-A7C3BDB85E23}" type="presParOf" srcId="{3C35A926-B827-4659-AC19-EF74105AEE43}" destId="{873BB651-77B1-4826-994C-AF2A53288A9B}" srcOrd="19" destOrd="0" presId="urn:microsoft.com/office/officeart/2005/8/layout/process5"/>
    <dgm:cxn modelId="{5A559C06-B9DB-4B67-914B-38EAE97C9B81}" type="presParOf" srcId="{873BB651-77B1-4826-994C-AF2A53288A9B}" destId="{31CACB8A-5CA0-4450-839A-1D5637E84BAE}" srcOrd="0" destOrd="0" presId="urn:microsoft.com/office/officeart/2005/8/layout/process5"/>
    <dgm:cxn modelId="{5E14B989-48F3-48DB-8114-BC511D569B8D}" type="presParOf" srcId="{3C35A926-B827-4659-AC19-EF74105AEE43}" destId="{609FDE1E-2866-4899-8C30-EC2A449B955A}" srcOrd="20" destOrd="0" presId="urn:microsoft.com/office/officeart/2005/8/layout/process5"/>
    <dgm:cxn modelId="{1F100951-F872-4941-B9ED-0538E42F2022}" type="presParOf" srcId="{3C35A926-B827-4659-AC19-EF74105AEE43}" destId="{E5ED220B-4FAA-4E65-A6AE-9B680278B679}" srcOrd="21" destOrd="0" presId="urn:microsoft.com/office/officeart/2005/8/layout/process5"/>
    <dgm:cxn modelId="{C7F2DAB9-A664-444D-AD4D-02B6A48FE9A0}" type="presParOf" srcId="{E5ED220B-4FAA-4E65-A6AE-9B680278B679}" destId="{4379F27F-B47A-4F5C-9A54-9AC0A8E29EED}" srcOrd="0" destOrd="0" presId="urn:microsoft.com/office/officeart/2005/8/layout/process5"/>
    <dgm:cxn modelId="{E2474287-64B3-4534-9700-2AB4810D920C}" type="presParOf" srcId="{3C35A926-B827-4659-AC19-EF74105AEE43}" destId="{9ACAA318-144E-4BA5-8813-3833081EDE21}" srcOrd="22" destOrd="0" presId="urn:microsoft.com/office/officeart/2005/8/layout/process5"/>
    <dgm:cxn modelId="{594B2FE6-DDB0-432F-BB99-E7E6C24813B7}" type="presParOf" srcId="{3C35A926-B827-4659-AC19-EF74105AEE43}" destId="{4EBD9264-85B5-483B-973B-77ED6175E58A}" srcOrd="23" destOrd="0" presId="urn:microsoft.com/office/officeart/2005/8/layout/process5"/>
    <dgm:cxn modelId="{E6520F4E-E764-4B10-8149-20A66834DB25}" type="presParOf" srcId="{4EBD9264-85B5-483B-973B-77ED6175E58A}" destId="{B4FFB528-6B25-4F5C-BF66-88AD5F592E63}" srcOrd="0" destOrd="0" presId="urn:microsoft.com/office/officeart/2005/8/layout/process5"/>
    <dgm:cxn modelId="{E9A79662-259B-4063-849A-FDB645AB320C}" type="presParOf" srcId="{3C35A926-B827-4659-AC19-EF74105AEE43}" destId="{DA732FF2-34E1-462B-93A8-0613FCFFC983}" srcOrd="24" destOrd="0" presId="urn:microsoft.com/office/officeart/2005/8/layout/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B7F632-8CAA-4528-8BAA-178842BC7E61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F131DBA-2989-4CB0-99E7-D339E70493EA}">
      <dgm:prSet phldrT="[Texto]" custT="1"/>
      <dgm:spPr>
        <a:solidFill>
          <a:srgbClr val="FF0000"/>
        </a:solidFill>
      </dgm:spPr>
      <dgm:t>
        <a:bodyPr/>
        <a:lstStyle/>
        <a:p>
          <a:r>
            <a: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Diagnóstico</a:t>
          </a:r>
          <a:endParaRPr lang="pt-BR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A06F5F-4870-437F-9E9C-2A348154EE38}" type="parTrans" cxnId="{AAF21B2A-6694-4906-AEEF-80E61857E71A}">
      <dgm:prSet/>
      <dgm:spPr/>
      <dgm:t>
        <a:bodyPr/>
        <a:lstStyle/>
        <a:p>
          <a:endParaRPr lang="pt-BR"/>
        </a:p>
      </dgm:t>
    </dgm:pt>
    <dgm:pt modelId="{AF55D05C-8122-420B-A865-949F04868E8E}" type="sibTrans" cxnId="{AAF21B2A-6694-4906-AEEF-80E61857E71A}">
      <dgm:prSet/>
      <dgm:spPr/>
      <dgm:t>
        <a:bodyPr/>
        <a:lstStyle/>
        <a:p>
          <a:endParaRPr lang="pt-BR"/>
        </a:p>
      </dgm:t>
    </dgm:pt>
    <dgm:pt modelId="{223DB468-DEE2-47B0-A8D0-D5E864EAFC5B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Planejamento</a:t>
          </a:r>
          <a:endParaRPr lang="pt-BR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919F13-06FD-431E-A83B-8BBF42E66640}" type="parTrans" cxnId="{331CF3AC-E91D-4E25-9679-3C2131D142C1}">
      <dgm:prSet/>
      <dgm:spPr/>
      <dgm:t>
        <a:bodyPr/>
        <a:lstStyle/>
        <a:p>
          <a:endParaRPr lang="pt-BR"/>
        </a:p>
      </dgm:t>
    </dgm:pt>
    <dgm:pt modelId="{66B69B63-A0FC-4E0E-86D7-F56514072685}" type="sibTrans" cxnId="{331CF3AC-E91D-4E25-9679-3C2131D142C1}">
      <dgm:prSet/>
      <dgm:spPr/>
      <dgm:t>
        <a:bodyPr/>
        <a:lstStyle/>
        <a:p>
          <a:endParaRPr lang="pt-BR"/>
        </a:p>
      </dgm:t>
    </dgm:pt>
    <dgm:pt modelId="{639CE263-ACAE-46E1-8CED-401754F0332B}">
      <dgm:prSet phldrT="[Texto]" custT="1"/>
      <dgm:spPr>
        <a:solidFill>
          <a:schemeClr val="tx2"/>
        </a:solidFill>
      </dgm:spPr>
      <dgm:t>
        <a:bodyPr/>
        <a:lstStyle/>
        <a:p>
          <a:r>
            <a: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Ação</a:t>
          </a:r>
          <a:endParaRPr lang="pt-BR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01955E-A8E2-4709-80E6-368BBC8A2008}" type="parTrans" cxnId="{144904F9-7026-4693-B322-592292EE9489}">
      <dgm:prSet/>
      <dgm:spPr/>
      <dgm:t>
        <a:bodyPr/>
        <a:lstStyle/>
        <a:p>
          <a:endParaRPr lang="pt-BR"/>
        </a:p>
      </dgm:t>
    </dgm:pt>
    <dgm:pt modelId="{FE661B61-D95C-4FD2-816A-029E3D39C5E6}" type="sibTrans" cxnId="{144904F9-7026-4693-B322-592292EE9489}">
      <dgm:prSet/>
      <dgm:spPr/>
      <dgm:t>
        <a:bodyPr/>
        <a:lstStyle/>
        <a:p>
          <a:endParaRPr lang="pt-BR"/>
        </a:p>
      </dgm:t>
    </dgm:pt>
    <dgm:pt modelId="{72CB6E13-B712-4BED-BF92-E4A3984E76BE}">
      <dgm:prSet phldrT="[Texto]" custT="1"/>
      <dgm:spPr>
        <a:solidFill>
          <a:srgbClr val="C00000"/>
        </a:solidFill>
      </dgm:spPr>
      <dgm:t>
        <a:bodyPr/>
        <a:lstStyle/>
        <a:p>
          <a:r>
            <a:rPr lang="pt-BR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Acompanha-   mento</a:t>
          </a:r>
          <a:endParaRPr lang="pt-BR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782DF2-4BC3-4573-ACD5-7175E74B1335}" type="parTrans" cxnId="{E5FA3C25-09C9-4D49-A307-8E673F37AC54}">
      <dgm:prSet/>
      <dgm:spPr/>
      <dgm:t>
        <a:bodyPr/>
        <a:lstStyle/>
        <a:p>
          <a:endParaRPr lang="pt-BR"/>
        </a:p>
      </dgm:t>
    </dgm:pt>
    <dgm:pt modelId="{E487C4FE-94D0-4FE9-8705-BA9D8E4EF552}" type="sibTrans" cxnId="{E5FA3C25-09C9-4D49-A307-8E673F37AC54}">
      <dgm:prSet/>
      <dgm:spPr/>
      <dgm:t>
        <a:bodyPr/>
        <a:lstStyle/>
        <a:p>
          <a:endParaRPr lang="pt-BR"/>
        </a:p>
      </dgm:t>
    </dgm:pt>
    <dgm:pt modelId="{23CEB42B-FA42-4B3B-97EA-C507AA9DA909}">
      <dgm:prSet phldrT="[Texto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BR" sz="1800" dirty="0" smtClean="0">
              <a:solidFill>
                <a:schemeClr val="bg1"/>
              </a:solidFill>
            </a:rPr>
            <a:t>Avaliação</a:t>
          </a:r>
          <a:endParaRPr lang="pt-BR" sz="1800" dirty="0">
            <a:solidFill>
              <a:schemeClr val="bg1"/>
            </a:solidFill>
          </a:endParaRPr>
        </a:p>
      </dgm:t>
    </dgm:pt>
    <dgm:pt modelId="{49428984-46B3-4B67-B328-27AC266D50CA}" type="parTrans" cxnId="{3F3B3216-9131-44DE-9A22-99E895C57721}">
      <dgm:prSet/>
      <dgm:spPr/>
      <dgm:t>
        <a:bodyPr/>
        <a:lstStyle/>
        <a:p>
          <a:endParaRPr lang="pt-BR"/>
        </a:p>
      </dgm:t>
    </dgm:pt>
    <dgm:pt modelId="{AD26BABC-37A0-420B-AAFE-3B77D60AC368}" type="sibTrans" cxnId="{3F3B3216-9131-44DE-9A22-99E895C57721}">
      <dgm:prSet/>
      <dgm:spPr/>
      <dgm:t>
        <a:bodyPr/>
        <a:lstStyle/>
        <a:p>
          <a:endParaRPr lang="pt-BR"/>
        </a:p>
      </dgm:t>
    </dgm:pt>
    <dgm:pt modelId="{2DED37B3-C439-4D72-BEAF-D98AA1225C91}" type="pres">
      <dgm:prSet presAssocID="{59B7F632-8CAA-4528-8BAA-178842BC7E6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5F4B319-FD43-40AB-A38F-E7FE4171A8E2}" type="pres">
      <dgm:prSet presAssocID="{7F131DBA-2989-4CB0-99E7-D339E70493EA}" presName="dummy" presStyleCnt="0"/>
      <dgm:spPr/>
    </dgm:pt>
    <dgm:pt modelId="{87439712-8C96-4AA1-A7BA-1BDE9854CFF2}" type="pres">
      <dgm:prSet presAssocID="{7F131DBA-2989-4CB0-99E7-D339E70493EA}" presName="node" presStyleLbl="revTx" presStyleIdx="0" presStyleCnt="5" custScaleX="1294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3B7E9B3-B56B-4D51-9FC5-4BFEB4650DDA}" type="pres">
      <dgm:prSet presAssocID="{AF55D05C-8122-420B-A865-949F04868E8E}" presName="sibTrans" presStyleLbl="node1" presStyleIdx="0" presStyleCnt="5"/>
      <dgm:spPr/>
      <dgm:t>
        <a:bodyPr/>
        <a:lstStyle/>
        <a:p>
          <a:endParaRPr lang="pt-BR"/>
        </a:p>
      </dgm:t>
    </dgm:pt>
    <dgm:pt modelId="{1DC70F09-B910-4C8D-8BE4-8B90107DFFE0}" type="pres">
      <dgm:prSet presAssocID="{223DB468-DEE2-47B0-A8D0-D5E864EAFC5B}" presName="dummy" presStyleCnt="0"/>
      <dgm:spPr/>
    </dgm:pt>
    <dgm:pt modelId="{2C0B6F50-DC8C-485B-8165-27D6FDC81505}" type="pres">
      <dgm:prSet presAssocID="{223DB468-DEE2-47B0-A8D0-D5E864EAFC5B}" presName="node" presStyleLbl="revTx" presStyleIdx="1" presStyleCnt="5" custScaleX="14352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8B9BED9-4E6D-40DD-B258-A99C714FBD82}" type="pres">
      <dgm:prSet presAssocID="{66B69B63-A0FC-4E0E-86D7-F56514072685}" presName="sibTrans" presStyleLbl="node1" presStyleIdx="1" presStyleCnt="5"/>
      <dgm:spPr/>
      <dgm:t>
        <a:bodyPr/>
        <a:lstStyle/>
        <a:p>
          <a:endParaRPr lang="pt-BR"/>
        </a:p>
      </dgm:t>
    </dgm:pt>
    <dgm:pt modelId="{DD43EDBE-B5D2-49E0-9D7D-7481BCA8170A}" type="pres">
      <dgm:prSet presAssocID="{639CE263-ACAE-46E1-8CED-401754F0332B}" presName="dummy" presStyleCnt="0"/>
      <dgm:spPr/>
    </dgm:pt>
    <dgm:pt modelId="{2DA6DE1F-8F9D-49CC-8FF2-A6512031E11B}" type="pres">
      <dgm:prSet presAssocID="{639CE263-ACAE-46E1-8CED-401754F0332B}" presName="node" presStyleLbl="revTx" presStyleIdx="2" presStyleCnt="5" custScaleX="1275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E1CA65-0A5A-4BE9-9151-2B473CA28721}" type="pres">
      <dgm:prSet presAssocID="{FE661B61-D95C-4FD2-816A-029E3D39C5E6}" presName="sibTrans" presStyleLbl="node1" presStyleIdx="2" presStyleCnt="5"/>
      <dgm:spPr/>
      <dgm:t>
        <a:bodyPr/>
        <a:lstStyle/>
        <a:p>
          <a:endParaRPr lang="pt-BR"/>
        </a:p>
      </dgm:t>
    </dgm:pt>
    <dgm:pt modelId="{724DD3A5-A52E-4B95-BB6A-0BE1ADE5609F}" type="pres">
      <dgm:prSet presAssocID="{72CB6E13-B712-4BED-BF92-E4A3984E76BE}" presName="dummy" presStyleCnt="0"/>
      <dgm:spPr/>
    </dgm:pt>
    <dgm:pt modelId="{45E25BCC-B4D8-4B34-BBBB-0784D6433494}" type="pres">
      <dgm:prSet presAssocID="{72CB6E13-B712-4BED-BF92-E4A3984E76BE}" presName="node" presStyleLbl="revTx" presStyleIdx="3" presStyleCnt="5" custScaleX="12353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354E11C-4E45-4755-B156-0776F0C913F5}" type="pres">
      <dgm:prSet presAssocID="{E487C4FE-94D0-4FE9-8705-BA9D8E4EF552}" presName="sibTrans" presStyleLbl="node1" presStyleIdx="3" presStyleCnt="5"/>
      <dgm:spPr/>
      <dgm:t>
        <a:bodyPr/>
        <a:lstStyle/>
        <a:p>
          <a:endParaRPr lang="pt-BR"/>
        </a:p>
      </dgm:t>
    </dgm:pt>
    <dgm:pt modelId="{5D071750-29EB-448E-9CE5-9D8E9243F728}" type="pres">
      <dgm:prSet presAssocID="{23CEB42B-FA42-4B3B-97EA-C507AA9DA909}" presName="dummy" presStyleCnt="0"/>
      <dgm:spPr/>
    </dgm:pt>
    <dgm:pt modelId="{702C92CC-A127-459C-9206-57054DC19247}" type="pres">
      <dgm:prSet presAssocID="{23CEB42B-FA42-4B3B-97EA-C507AA9DA909}" presName="node" presStyleLbl="revTx" presStyleIdx="4" presStyleCnt="5" custScaleX="12064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33C53D0-B20C-48DE-B7C4-B5A5777D72D8}" type="pres">
      <dgm:prSet presAssocID="{AD26BABC-37A0-420B-AAFE-3B77D60AC368}" presName="sibTrans" presStyleLbl="node1" presStyleIdx="4" presStyleCnt="5"/>
      <dgm:spPr/>
      <dgm:t>
        <a:bodyPr/>
        <a:lstStyle/>
        <a:p>
          <a:endParaRPr lang="pt-BR"/>
        </a:p>
      </dgm:t>
    </dgm:pt>
  </dgm:ptLst>
  <dgm:cxnLst>
    <dgm:cxn modelId="{22F3F55C-05D2-4CD1-AE13-1D3C026D86D4}" type="presOf" srcId="{223DB468-DEE2-47B0-A8D0-D5E864EAFC5B}" destId="{2C0B6F50-DC8C-485B-8165-27D6FDC81505}" srcOrd="0" destOrd="0" presId="urn:microsoft.com/office/officeart/2005/8/layout/cycle1"/>
    <dgm:cxn modelId="{5994C88A-C16A-4C21-BDA7-8CAA51109765}" type="presOf" srcId="{639CE263-ACAE-46E1-8CED-401754F0332B}" destId="{2DA6DE1F-8F9D-49CC-8FF2-A6512031E11B}" srcOrd="0" destOrd="0" presId="urn:microsoft.com/office/officeart/2005/8/layout/cycle1"/>
    <dgm:cxn modelId="{A0E80F2C-7DA1-4822-9439-9FA50A010436}" type="presOf" srcId="{7F131DBA-2989-4CB0-99E7-D339E70493EA}" destId="{87439712-8C96-4AA1-A7BA-1BDE9854CFF2}" srcOrd="0" destOrd="0" presId="urn:microsoft.com/office/officeart/2005/8/layout/cycle1"/>
    <dgm:cxn modelId="{5B49D32F-C9D0-4A32-90C6-68ED4C376584}" type="presOf" srcId="{23CEB42B-FA42-4B3B-97EA-C507AA9DA909}" destId="{702C92CC-A127-459C-9206-57054DC19247}" srcOrd="0" destOrd="0" presId="urn:microsoft.com/office/officeart/2005/8/layout/cycle1"/>
    <dgm:cxn modelId="{C735BB07-BC9A-446B-BE0A-ADF889DA0023}" type="presOf" srcId="{AF55D05C-8122-420B-A865-949F04868E8E}" destId="{33B7E9B3-B56B-4D51-9FC5-4BFEB4650DDA}" srcOrd="0" destOrd="0" presId="urn:microsoft.com/office/officeart/2005/8/layout/cycle1"/>
    <dgm:cxn modelId="{D8380F08-5205-4912-8A71-31A235E797FA}" type="presOf" srcId="{72CB6E13-B712-4BED-BF92-E4A3984E76BE}" destId="{45E25BCC-B4D8-4B34-BBBB-0784D6433494}" srcOrd="0" destOrd="0" presId="urn:microsoft.com/office/officeart/2005/8/layout/cycle1"/>
    <dgm:cxn modelId="{CB0E649D-1BE7-4455-AF98-CF0E61A20C6B}" type="presOf" srcId="{AD26BABC-37A0-420B-AAFE-3B77D60AC368}" destId="{633C53D0-B20C-48DE-B7C4-B5A5777D72D8}" srcOrd="0" destOrd="0" presId="urn:microsoft.com/office/officeart/2005/8/layout/cycle1"/>
    <dgm:cxn modelId="{67D8FF14-F26A-4FEA-B254-A1B3DC6F8AC1}" type="presOf" srcId="{66B69B63-A0FC-4E0E-86D7-F56514072685}" destId="{88B9BED9-4E6D-40DD-B258-A99C714FBD82}" srcOrd="0" destOrd="0" presId="urn:microsoft.com/office/officeart/2005/8/layout/cycle1"/>
    <dgm:cxn modelId="{AAF21B2A-6694-4906-AEEF-80E61857E71A}" srcId="{59B7F632-8CAA-4528-8BAA-178842BC7E61}" destId="{7F131DBA-2989-4CB0-99E7-D339E70493EA}" srcOrd="0" destOrd="0" parTransId="{34A06F5F-4870-437F-9E9C-2A348154EE38}" sibTransId="{AF55D05C-8122-420B-A865-949F04868E8E}"/>
    <dgm:cxn modelId="{144904F9-7026-4693-B322-592292EE9489}" srcId="{59B7F632-8CAA-4528-8BAA-178842BC7E61}" destId="{639CE263-ACAE-46E1-8CED-401754F0332B}" srcOrd="2" destOrd="0" parTransId="{9001955E-A8E2-4709-80E6-368BBC8A2008}" sibTransId="{FE661B61-D95C-4FD2-816A-029E3D39C5E6}"/>
    <dgm:cxn modelId="{0D96FBA5-BD72-40DA-AC72-A3DB512FCCA3}" type="presOf" srcId="{59B7F632-8CAA-4528-8BAA-178842BC7E61}" destId="{2DED37B3-C439-4D72-BEAF-D98AA1225C91}" srcOrd="0" destOrd="0" presId="urn:microsoft.com/office/officeart/2005/8/layout/cycle1"/>
    <dgm:cxn modelId="{E5FA3C25-09C9-4D49-A307-8E673F37AC54}" srcId="{59B7F632-8CAA-4528-8BAA-178842BC7E61}" destId="{72CB6E13-B712-4BED-BF92-E4A3984E76BE}" srcOrd="3" destOrd="0" parTransId="{0A782DF2-4BC3-4573-ACD5-7175E74B1335}" sibTransId="{E487C4FE-94D0-4FE9-8705-BA9D8E4EF552}"/>
    <dgm:cxn modelId="{331CF3AC-E91D-4E25-9679-3C2131D142C1}" srcId="{59B7F632-8CAA-4528-8BAA-178842BC7E61}" destId="{223DB468-DEE2-47B0-A8D0-D5E864EAFC5B}" srcOrd="1" destOrd="0" parTransId="{48919F13-06FD-431E-A83B-8BBF42E66640}" sibTransId="{66B69B63-A0FC-4E0E-86D7-F56514072685}"/>
    <dgm:cxn modelId="{FC07517A-3E79-465D-9D96-46E25E013D7C}" type="presOf" srcId="{E487C4FE-94D0-4FE9-8705-BA9D8E4EF552}" destId="{4354E11C-4E45-4755-B156-0776F0C913F5}" srcOrd="0" destOrd="0" presId="urn:microsoft.com/office/officeart/2005/8/layout/cycle1"/>
    <dgm:cxn modelId="{76B7511A-52E0-4FCE-9440-8FE8C8741279}" type="presOf" srcId="{FE661B61-D95C-4FD2-816A-029E3D39C5E6}" destId="{0FE1CA65-0A5A-4BE9-9151-2B473CA28721}" srcOrd="0" destOrd="0" presId="urn:microsoft.com/office/officeart/2005/8/layout/cycle1"/>
    <dgm:cxn modelId="{3F3B3216-9131-44DE-9A22-99E895C57721}" srcId="{59B7F632-8CAA-4528-8BAA-178842BC7E61}" destId="{23CEB42B-FA42-4B3B-97EA-C507AA9DA909}" srcOrd="4" destOrd="0" parTransId="{49428984-46B3-4B67-B328-27AC266D50CA}" sibTransId="{AD26BABC-37A0-420B-AAFE-3B77D60AC368}"/>
    <dgm:cxn modelId="{B3E008D0-AB7A-4AAE-B3FE-D9E23AE683A2}" type="presParOf" srcId="{2DED37B3-C439-4D72-BEAF-D98AA1225C91}" destId="{B5F4B319-FD43-40AB-A38F-E7FE4171A8E2}" srcOrd="0" destOrd="0" presId="urn:microsoft.com/office/officeart/2005/8/layout/cycle1"/>
    <dgm:cxn modelId="{0BF8A747-F285-4E24-922D-A030EC9EEE85}" type="presParOf" srcId="{2DED37B3-C439-4D72-BEAF-D98AA1225C91}" destId="{87439712-8C96-4AA1-A7BA-1BDE9854CFF2}" srcOrd="1" destOrd="0" presId="urn:microsoft.com/office/officeart/2005/8/layout/cycle1"/>
    <dgm:cxn modelId="{1F632B44-CE52-4689-AF54-431598EAD1A9}" type="presParOf" srcId="{2DED37B3-C439-4D72-BEAF-D98AA1225C91}" destId="{33B7E9B3-B56B-4D51-9FC5-4BFEB4650DDA}" srcOrd="2" destOrd="0" presId="urn:microsoft.com/office/officeart/2005/8/layout/cycle1"/>
    <dgm:cxn modelId="{BE4EFCE4-9DCE-44E9-8904-BD8FC3AD34FF}" type="presParOf" srcId="{2DED37B3-C439-4D72-BEAF-D98AA1225C91}" destId="{1DC70F09-B910-4C8D-8BE4-8B90107DFFE0}" srcOrd="3" destOrd="0" presId="urn:microsoft.com/office/officeart/2005/8/layout/cycle1"/>
    <dgm:cxn modelId="{D3CB46BE-C798-4384-B432-88413DBD28AD}" type="presParOf" srcId="{2DED37B3-C439-4D72-BEAF-D98AA1225C91}" destId="{2C0B6F50-DC8C-485B-8165-27D6FDC81505}" srcOrd="4" destOrd="0" presId="urn:microsoft.com/office/officeart/2005/8/layout/cycle1"/>
    <dgm:cxn modelId="{6127A4F1-6827-4122-AEBD-154C8BCBBEC8}" type="presParOf" srcId="{2DED37B3-C439-4D72-BEAF-D98AA1225C91}" destId="{88B9BED9-4E6D-40DD-B258-A99C714FBD82}" srcOrd="5" destOrd="0" presId="urn:microsoft.com/office/officeart/2005/8/layout/cycle1"/>
    <dgm:cxn modelId="{3D8E716F-7FA2-4FCC-B4CC-C49EA1801DEC}" type="presParOf" srcId="{2DED37B3-C439-4D72-BEAF-D98AA1225C91}" destId="{DD43EDBE-B5D2-49E0-9D7D-7481BCA8170A}" srcOrd="6" destOrd="0" presId="urn:microsoft.com/office/officeart/2005/8/layout/cycle1"/>
    <dgm:cxn modelId="{E5CA9577-3EAC-4A68-9B5F-1653FF73E9E4}" type="presParOf" srcId="{2DED37B3-C439-4D72-BEAF-D98AA1225C91}" destId="{2DA6DE1F-8F9D-49CC-8FF2-A6512031E11B}" srcOrd="7" destOrd="0" presId="urn:microsoft.com/office/officeart/2005/8/layout/cycle1"/>
    <dgm:cxn modelId="{0645CFD5-3B5B-4AE2-86EE-8B7F5D03EDB0}" type="presParOf" srcId="{2DED37B3-C439-4D72-BEAF-D98AA1225C91}" destId="{0FE1CA65-0A5A-4BE9-9151-2B473CA28721}" srcOrd="8" destOrd="0" presId="urn:microsoft.com/office/officeart/2005/8/layout/cycle1"/>
    <dgm:cxn modelId="{90F1D3B4-7077-4B09-BA57-8C097AE65AA8}" type="presParOf" srcId="{2DED37B3-C439-4D72-BEAF-D98AA1225C91}" destId="{724DD3A5-A52E-4B95-BB6A-0BE1ADE5609F}" srcOrd="9" destOrd="0" presId="urn:microsoft.com/office/officeart/2005/8/layout/cycle1"/>
    <dgm:cxn modelId="{D2DA7E31-E4CB-4193-858C-AF9BDDB73189}" type="presParOf" srcId="{2DED37B3-C439-4D72-BEAF-D98AA1225C91}" destId="{45E25BCC-B4D8-4B34-BBBB-0784D6433494}" srcOrd="10" destOrd="0" presId="urn:microsoft.com/office/officeart/2005/8/layout/cycle1"/>
    <dgm:cxn modelId="{BFC82A6F-14F9-4176-A858-350D8AE4710D}" type="presParOf" srcId="{2DED37B3-C439-4D72-BEAF-D98AA1225C91}" destId="{4354E11C-4E45-4755-B156-0776F0C913F5}" srcOrd="11" destOrd="0" presId="urn:microsoft.com/office/officeart/2005/8/layout/cycle1"/>
    <dgm:cxn modelId="{3BF03F23-1EAE-4045-B6B1-59037AC42DE3}" type="presParOf" srcId="{2DED37B3-C439-4D72-BEAF-D98AA1225C91}" destId="{5D071750-29EB-448E-9CE5-9D8E9243F728}" srcOrd="12" destOrd="0" presId="urn:microsoft.com/office/officeart/2005/8/layout/cycle1"/>
    <dgm:cxn modelId="{693B7AE7-B71C-4A3E-9D55-F4087E5E1533}" type="presParOf" srcId="{2DED37B3-C439-4D72-BEAF-D98AA1225C91}" destId="{702C92CC-A127-459C-9206-57054DC19247}" srcOrd="13" destOrd="0" presId="urn:microsoft.com/office/officeart/2005/8/layout/cycle1"/>
    <dgm:cxn modelId="{749BB88F-6860-41CE-B4B3-1A96C1AFC147}" type="presParOf" srcId="{2DED37B3-C439-4D72-BEAF-D98AA1225C91}" destId="{633C53D0-B20C-48DE-B7C4-B5A5777D72D8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4113F-DE01-4E08-8376-499C7E1CCDA4}">
      <dsp:nvSpPr>
        <dsp:cNvPr id="0" name=""/>
        <dsp:cNvSpPr/>
      </dsp:nvSpPr>
      <dsp:spPr>
        <a:xfrm>
          <a:off x="2277023" y="1503353"/>
          <a:ext cx="1837432" cy="1837432"/>
        </a:xfrm>
        <a:prstGeom prst="gear9">
          <a:avLst/>
        </a:prstGeom>
        <a:solidFill>
          <a:schemeClr val="tx2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PAP</a:t>
          </a:r>
          <a:endParaRPr lang="pt-BR" sz="2300" kern="1200" dirty="0"/>
        </a:p>
      </dsp:txBody>
      <dsp:txXfrm>
        <a:off x="2646429" y="1933763"/>
        <a:ext cx="1098620" cy="944478"/>
      </dsp:txXfrm>
    </dsp:sp>
    <dsp:sp modelId="{36DA432F-38BA-49DD-BED9-F9CDE1A36B70}">
      <dsp:nvSpPr>
        <dsp:cNvPr id="0" name=""/>
        <dsp:cNvSpPr/>
      </dsp:nvSpPr>
      <dsp:spPr>
        <a:xfrm>
          <a:off x="1047629" y="1034033"/>
          <a:ext cx="1474101" cy="1406350"/>
        </a:xfrm>
        <a:prstGeom prst="gear6">
          <a:avLst/>
        </a:prstGeom>
        <a:solidFill>
          <a:srgbClr val="FF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Prêmio de Gestão Escolar </a:t>
          </a:r>
          <a:endParaRPr lang="pt-BR" sz="1400" b="1" kern="1200" dirty="0"/>
        </a:p>
      </dsp:txBody>
      <dsp:txXfrm>
        <a:off x="1411530" y="1390226"/>
        <a:ext cx="746299" cy="693964"/>
      </dsp:txXfrm>
    </dsp:sp>
    <dsp:sp modelId="{33874EA2-6591-4680-98FE-8DF0DA715C58}">
      <dsp:nvSpPr>
        <dsp:cNvPr id="0" name=""/>
        <dsp:cNvSpPr/>
      </dsp:nvSpPr>
      <dsp:spPr>
        <a:xfrm rot="20700000">
          <a:off x="1851349" y="201716"/>
          <a:ext cx="1309315" cy="1309315"/>
        </a:xfrm>
        <a:prstGeom prst="gear6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Pro gestão</a:t>
          </a:r>
          <a:endParaRPr lang="pt-BR" sz="1400" kern="1200" dirty="0"/>
        </a:p>
      </dsp:txBody>
      <dsp:txXfrm rot="-20700000">
        <a:off x="2138520" y="488887"/>
        <a:ext cx="734972" cy="734972"/>
      </dsp:txXfrm>
    </dsp:sp>
    <dsp:sp modelId="{1B9BD98D-36F5-4D3B-B4ED-656A74453A41}">
      <dsp:nvSpPr>
        <dsp:cNvPr id="0" name=""/>
        <dsp:cNvSpPr/>
      </dsp:nvSpPr>
      <dsp:spPr>
        <a:xfrm>
          <a:off x="2035145" y="1231250"/>
          <a:ext cx="2351913" cy="2351913"/>
        </a:xfrm>
        <a:prstGeom prst="circularArrow">
          <a:avLst>
            <a:gd name="adj1" fmla="val 4688"/>
            <a:gd name="adj2" fmla="val 299029"/>
            <a:gd name="adj3" fmla="val 2491748"/>
            <a:gd name="adj4" fmla="val 15914915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59419-541F-4FBD-9905-890FFFC85AD0}">
      <dsp:nvSpPr>
        <dsp:cNvPr id="0" name=""/>
        <dsp:cNvSpPr/>
      </dsp:nvSpPr>
      <dsp:spPr>
        <a:xfrm>
          <a:off x="879864" y="777038"/>
          <a:ext cx="1708812" cy="170881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CE061-6C79-4A24-AA25-6FF209889182}">
      <dsp:nvSpPr>
        <dsp:cNvPr id="0" name=""/>
        <dsp:cNvSpPr/>
      </dsp:nvSpPr>
      <dsp:spPr>
        <a:xfrm>
          <a:off x="1562137" y="-135995"/>
          <a:ext cx="1842443" cy="184244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95B37-7C60-45AE-8C7D-7CB4962A1C2C}">
      <dsp:nvSpPr>
        <dsp:cNvPr id="0" name=""/>
        <dsp:cNvSpPr/>
      </dsp:nvSpPr>
      <dsp:spPr>
        <a:xfrm>
          <a:off x="889100" y="0"/>
          <a:ext cx="2442465" cy="152654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EA67C-4241-43AA-8BEA-E365854435A3}">
      <dsp:nvSpPr>
        <dsp:cNvPr id="0" name=""/>
        <dsp:cNvSpPr/>
      </dsp:nvSpPr>
      <dsp:spPr>
        <a:xfrm>
          <a:off x="1541214" y="1053618"/>
          <a:ext cx="63504" cy="635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AEB87-9FE9-43C8-96FD-C29EAD5D06C3}">
      <dsp:nvSpPr>
        <dsp:cNvPr id="0" name=""/>
        <dsp:cNvSpPr/>
      </dsp:nvSpPr>
      <dsp:spPr>
        <a:xfrm>
          <a:off x="1572966" y="1085370"/>
          <a:ext cx="569094" cy="441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0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2012</a:t>
          </a:r>
          <a:endParaRPr lang="pt-BR" sz="1700" kern="1200" dirty="0"/>
        </a:p>
      </dsp:txBody>
      <dsp:txXfrm>
        <a:off x="1572966" y="1085370"/>
        <a:ext cx="569094" cy="441170"/>
      </dsp:txXfrm>
    </dsp:sp>
    <dsp:sp modelId="{8D97BAF8-3C31-49AB-A9F4-9EE792B1116E}">
      <dsp:nvSpPr>
        <dsp:cNvPr id="0" name=""/>
        <dsp:cNvSpPr/>
      </dsp:nvSpPr>
      <dsp:spPr>
        <a:xfrm>
          <a:off x="2101760" y="638704"/>
          <a:ext cx="114795" cy="1147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27B9D-4408-495F-8101-FDBF2D6EC92C}">
      <dsp:nvSpPr>
        <dsp:cNvPr id="0" name=""/>
        <dsp:cNvSpPr/>
      </dsp:nvSpPr>
      <dsp:spPr>
        <a:xfrm>
          <a:off x="2159158" y="696102"/>
          <a:ext cx="586191" cy="830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28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2013</a:t>
          </a:r>
          <a:endParaRPr lang="pt-BR" sz="1700" kern="1200" dirty="0"/>
        </a:p>
      </dsp:txBody>
      <dsp:txXfrm>
        <a:off x="2159158" y="696102"/>
        <a:ext cx="586191" cy="830438"/>
      </dsp:txXfrm>
    </dsp:sp>
    <dsp:sp modelId="{9D44BEA5-EFE1-4376-8266-8B8FB418A615}">
      <dsp:nvSpPr>
        <dsp:cNvPr id="0" name=""/>
        <dsp:cNvSpPr/>
      </dsp:nvSpPr>
      <dsp:spPr>
        <a:xfrm>
          <a:off x="2775880" y="386214"/>
          <a:ext cx="158760" cy="158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719C9-B16E-47BD-9503-2DC17860C744}">
      <dsp:nvSpPr>
        <dsp:cNvPr id="0" name=""/>
        <dsp:cNvSpPr/>
      </dsp:nvSpPr>
      <dsp:spPr>
        <a:xfrm>
          <a:off x="2855260" y="465595"/>
          <a:ext cx="586191" cy="1060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124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2014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700" kern="1200" dirty="0"/>
        </a:p>
      </dsp:txBody>
      <dsp:txXfrm>
        <a:off x="2855260" y="465595"/>
        <a:ext cx="586191" cy="10609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83CD3-D5E3-4EE2-A913-8E92EF4A45FE}">
      <dsp:nvSpPr>
        <dsp:cNvPr id="0" name=""/>
        <dsp:cNvSpPr/>
      </dsp:nvSpPr>
      <dsp:spPr>
        <a:xfrm>
          <a:off x="430223" y="1908"/>
          <a:ext cx="1410733" cy="846440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>
              <a:solidFill>
                <a:schemeClr val="bg1"/>
              </a:solidFill>
            </a:rPr>
            <a:t>1.Analisar: Reflexão sobre a questão</a:t>
          </a:r>
          <a:endParaRPr lang="pt-BR" sz="1300" b="1" kern="1200" dirty="0">
            <a:solidFill>
              <a:schemeClr val="bg1"/>
            </a:solidFill>
          </a:endParaRPr>
        </a:p>
      </dsp:txBody>
      <dsp:txXfrm>
        <a:off x="455014" y="26699"/>
        <a:ext cx="1361151" cy="796858"/>
      </dsp:txXfrm>
    </dsp:sp>
    <dsp:sp modelId="{5BC86C1C-17A2-4B46-91FE-35D72BAB2C22}">
      <dsp:nvSpPr>
        <dsp:cNvPr id="0" name=""/>
        <dsp:cNvSpPr/>
      </dsp:nvSpPr>
      <dsp:spPr>
        <a:xfrm>
          <a:off x="1965102" y="250197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>
        <a:off x="1965102" y="320169"/>
        <a:ext cx="209353" cy="209917"/>
      </dsp:txXfrm>
    </dsp:sp>
    <dsp:sp modelId="{A47BF8F8-4A62-4B59-B3DD-4242758FE630}">
      <dsp:nvSpPr>
        <dsp:cNvPr id="0" name=""/>
        <dsp:cNvSpPr/>
      </dsp:nvSpPr>
      <dsp:spPr>
        <a:xfrm>
          <a:off x="2405251" y="1908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9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bg1"/>
              </a:solidFill>
            </a:rPr>
            <a:t>2. Definir o nível de importância: relevância</a:t>
          </a:r>
          <a:endParaRPr lang="pt-BR" sz="1300" b="0" kern="1200" dirty="0">
            <a:solidFill>
              <a:schemeClr val="bg1"/>
            </a:solidFill>
          </a:endParaRPr>
        </a:p>
      </dsp:txBody>
      <dsp:txXfrm>
        <a:off x="2430042" y="26699"/>
        <a:ext cx="1361151" cy="796858"/>
      </dsp:txXfrm>
    </dsp:sp>
    <dsp:sp modelId="{99ADE905-19CD-4593-B3BC-6D82AEA6CE19}">
      <dsp:nvSpPr>
        <dsp:cNvPr id="0" name=""/>
        <dsp:cNvSpPr/>
      </dsp:nvSpPr>
      <dsp:spPr>
        <a:xfrm>
          <a:off x="3940129" y="250197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>
        <a:off x="3940129" y="320169"/>
        <a:ext cx="209353" cy="209917"/>
      </dsp:txXfrm>
    </dsp:sp>
    <dsp:sp modelId="{24434500-4832-45FA-88FC-AAF2A5BB25EE}">
      <dsp:nvSpPr>
        <dsp:cNvPr id="0" name=""/>
        <dsp:cNvSpPr/>
      </dsp:nvSpPr>
      <dsp:spPr>
        <a:xfrm>
          <a:off x="4380278" y="1908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bg1"/>
              </a:solidFill>
            </a:rPr>
            <a:t>3. Definir o nível de Satisfação: Diagnóstico</a:t>
          </a:r>
          <a:endParaRPr lang="pt-BR" sz="1300" b="0" kern="1200" dirty="0">
            <a:solidFill>
              <a:schemeClr val="bg1"/>
            </a:solidFill>
          </a:endParaRPr>
        </a:p>
      </dsp:txBody>
      <dsp:txXfrm>
        <a:off x="4405069" y="26699"/>
        <a:ext cx="1361151" cy="796858"/>
      </dsp:txXfrm>
    </dsp:sp>
    <dsp:sp modelId="{07C32B0C-390E-4F9B-835D-F95334AE1744}">
      <dsp:nvSpPr>
        <dsp:cNvPr id="0" name=""/>
        <dsp:cNvSpPr/>
      </dsp:nvSpPr>
      <dsp:spPr>
        <a:xfrm>
          <a:off x="5915156" y="250197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>
        <a:off x="5915156" y="320169"/>
        <a:ext cx="209353" cy="209917"/>
      </dsp:txXfrm>
    </dsp:sp>
    <dsp:sp modelId="{C72386DC-B55F-4A27-A3FB-DAE2D8C00A6A}">
      <dsp:nvSpPr>
        <dsp:cNvPr id="0" name=""/>
        <dsp:cNvSpPr/>
      </dsp:nvSpPr>
      <dsp:spPr>
        <a:xfrm>
          <a:off x="6355305" y="1908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bg1"/>
              </a:solidFill>
            </a:rPr>
            <a:t>4. Descrever os fatos</a:t>
          </a:r>
          <a:endParaRPr lang="pt-BR" sz="1300" b="0" kern="1200" dirty="0">
            <a:solidFill>
              <a:schemeClr val="bg1"/>
            </a:solidFill>
          </a:endParaRPr>
        </a:p>
      </dsp:txBody>
      <dsp:txXfrm>
        <a:off x="6380096" y="26699"/>
        <a:ext cx="1361151" cy="796858"/>
      </dsp:txXfrm>
    </dsp:sp>
    <dsp:sp modelId="{E6F50160-2029-460B-BAE4-06643B743696}">
      <dsp:nvSpPr>
        <dsp:cNvPr id="0" name=""/>
        <dsp:cNvSpPr/>
      </dsp:nvSpPr>
      <dsp:spPr>
        <a:xfrm rot="5400000">
          <a:off x="6911134" y="947099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 rot="-5400000">
        <a:off x="6955713" y="972492"/>
        <a:ext cx="209917" cy="209353"/>
      </dsp:txXfrm>
    </dsp:sp>
    <dsp:sp modelId="{B72A2BB7-AEB6-46E6-9711-4A741274F732}">
      <dsp:nvSpPr>
        <dsp:cNvPr id="0" name=""/>
        <dsp:cNvSpPr/>
      </dsp:nvSpPr>
      <dsp:spPr>
        <a:xfrm>
          <a:off x="6355305" y="1412641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63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Descrever os problema</a:t>
          </a:r>
          <a:endParaRPr lang="pt-BR" sz="13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80096" y="1437432"/>
        <a:ext cx="1361151" cy="796858"/>
      </dsp:txXfrm>
    </dsp:sp>
    <dsp:sp modelId="{620F53C3-205C-4C51-B28F-AB16E2B2BAA9}">
      <dsp:nvSpPr>
        <dsp:cNvPr id="0" name=""/>
        <dsp:cNvSpPr/>
      </dsp:nvSpPr>
      <dsp:spPr>
        <a:xfrm rot="10800000">
          <a:off x="5932085" y="1660931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 rot="10800000">
        <a:off x="6021807" y="1730903"/>
        <a:ext cx="209353" cy="209917"/>
      </dsp:txXfrm>
    </dsp:sp>
    <dsp:sp modelId="{2E1DEBAE-A6B5-4B5A-8356-F06BBFA533DE}">
      <dsp:nvSpPr>
        <dsp:cNvPr id="0" name=""/>
        <dsp:cNvSpPr/>
      </dsp:nvSpPr>
      <dsp:spPr>
        <a:xfrm>
          <a:off x="4380278" y="1412641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Formular os objetivos</a:t>
          </a:r>
          <a:endParaRPr lang="pt-BR" sz="13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05069" y="1437432"/>
        <a:ext cx="1361151" cy="796858"/>
      </dsp:txXfrm>
    </dsp:sp>
    <dsp:sp modelId="{06FC035C-AA36-4D39-936F-E043C3725FFB}">
      <dsp:nvSpPr>
        <dsp:cNvPr id="0" name=""/>
        <dsp:cNvSpPr/>
      </dsp:nvSpPr>
      <dsp:spPr>
        <a:xfrm rot="10800000">
          <a:off x="3957058" y="1660931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 rot="10800000">
        <a:off x="4046780" y="1730903"/>
        <a:ext cx="209353" cy="209917"/>
      </dsp:txXfrm>
    </dsp:sp>
    <dsp:sp modelId="{28F1BD3A-3CC5-4AB6-B9D7-62955B8BE341}">
      <dsp:nvSpPr>
        <dsp:cNvPr id="0" name=""/>
        <dsp:cNvSpPr/>
      </dsp:nvSpPr>
      <dsp:spPr>
        <a:xfrm>
          <a:off x="2405251" y="1412641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4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7.Formular os resultados que se deseja atingir</a:t>
          </a:r>
        </a:p>
      </dsp:txBody>
      <dsp:txXfrm>
        <a:off x="2430042" y="1437432"/>
        <a:ext cx="1361151" cy="796858"/>
      </dsp:txXfrm>
    </dsp:sp>
    <dsp:sp modelId="{042EAC46-97E6-462D-9F1B-8EDA53346C8B}">
      <dsp:nvSpPr>
        <dsp:cNvPr id="0" name=""/>
        <dsp:cNvSpPr/>
      </dsp:nvSpPr>
      <dsp:spPr>
        <a:xfrm rot="10800000">
          <a:off x="1982030" y="1660931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 rot="10800000">
        <a:off x="2071752" y="1730903"/>
        <a:ext cx="209353" cy="209917"/>
      </dsp:txXfrm>
    </dsp:sp>
    <dsp:sp modelId="{DCF11A7C-4BA9-4E88-94E6-3D18D474F2ED}">
      <dsp:nvSpPr>
        <dsp:cNvPr id="0" name=""/>
        <dsp:cNvSpPr/>
      </dsp:nvSpPr>
      <dsp:spPr>
        <a:xfrm>
          <a:off x="430223" y="1412641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8. Construir Indicadores</a:t>
          </a:r>
          <a:endParaRPr lang="pt-BR" sz="13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014" y="1437432"/>
        <a:ext cx="1361151" cy="796858"/>
      </dsp:txXfrm>
    </dsp:sp>
    <dsp:sp modelId="{BBB14381-93AA-491C-ACFC-3065A81F5345}">
      <dsp:nvSpPr>
        <dsp:cNvPr id="0" name=""/>
        <dsp:cNvSpPr/>
      </dsp:nvSpPr>
      <dsp:spPr>
        <a:xfrm rot="5407872">
          <a:off x="984456" y="2357833"/>
          <a:ext cx="299076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 rot="-5400000">
        <a:off x="1029138" y="2383226"/>
        <a:ext cx="209917" cy="209353"/>
      </dsp:txXfrm>
    </dsp:sp>
    <dsp:sp modelId="{631B2530-A1EC-43C1-9FF2-177955E6F5D4}">
      <dsp:nvSpPr>
        <dsp:cNvPr id="0" name=""/>
        <dsp:cNvSpPr/>
      </dsp:nvSpPr>
      <dsp:spPr>
        <a:xfrm>
          <a:off x="426993" y="2823375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2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9. Registrar a situação atual</a:t>
          </a:r>
          <a:endParaRPr lang="pt-BR" sz="13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784" y="2848166"/>
        <a:ext cx="1361151" cy="796858"/>
      </dsp:txXfrm>
    </dsp:sp>
    <dsp:sp modelId="{3D717392-E572-47D8-8194-28130951917B}">
      <dsp:nvSpPr>
        <dsp:cNvPr id="0" name=""/>
        <dsp:cNvSpPr/>
      </dsp:nvSpPr>
      <dsp:spPr>
        <a:xfrm>
          <a:off x="1962582" y="3071664"/>
          <a:ext cx="300787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>
        <a:off x="1962582" y="3141636"/>
        <a:ext cx="210551" cy="209917"/>
      </dsp:txXfrm>
    </dsp:sp>
    <dsp:sp modelId="{1064CEFE-584D-45B3-AEC2-22C9E2F80503}">
      <dsp:nvSpPr>
        <dsp:cNvPr id="0" name=""/>
        <dsp:cNvSpPr/>
      </dsp:nvSpPr>
      <dsp:spPr>
        <a:xfrm>
          <a:off x="2405251" y="2823375"/>
          <a:ext cx="1410733" cy="846440"/>
        </a:xfrm>
        <a:prstGeom prst="roundRect">
          <a:avLst>
            <a:gd name="adj" fmla="val 10000"/>
          </a:avLst>
        </a:prstGeom>
        <a:solidFill>
          <a:schemeClr val="tx2">
            <a:alpha val="1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10. Estabelecer as metas</a:t>
          </a:r>
          <a:endParaRPr lang="pt-BR" sz="13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0042" y="2848166"/>
        <a:ext cx="1361151" cy="796858"/>
      </dsp:txXfrm>
    </dsp:sp>
    <dsp:sp modelId="{873BB651-77B1-4826-994C-AF2A53288A9B}">
      <dsp:nvSpPr>
        <dsp:cNvPr id="0" name=""/>
        <dsp:cNvSpPr/>
      </dsp:nvSpPr>
      <dsp:spPr>
        <a:xfrm rot="21572947">
          <a:off x="4029868" y="3062403"/>
          <a:ext cx="515300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>
        <a:off x="4029870" y="3132788"/>
        <a:ext cx="410342" cy="209917"/>
      </dsp:txXfrm>
    </dsp:sp>
    <dsp:sp modelId="{609FDE1E-2866-4899-8C30-EC2A449B955A}">
      <dsp:nvSpPr>
        <dsp:cNvPr id="0" name=""/>
        <dsp:cNvSpPr/>
      </dsp:nvSpPr>
      <dsp:spPr>
        <a:xfrm>
          <a:off x="4788220" y="2824531"/>
          <a:ext cx="2199122" cy="800419"/>
        </a:xfrm>
        <a:prstGeom prst="roundRect">
          <a:avLst>
            <a:gd name="adj" fmla="val 10000"/>
          </a:avLst>
        </a:prstGeom>
        <a:solidFill>
          <a:schemeClr val="tx2">
            <a:alpha val="1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11. Formular ações</a:t>
          </a:r>
          <a:endParaRPr lang="pt-BR" sz="20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11663" y="2847974"/>
        <a:ext cx="2152236" cy="753533"/>
      </dsp:txXfrm>
    </dsp:sp>
    <dsp:sp modelId="{E5ED220B-4FAA-4E65-A6AE-9B680278B679}">
      <dsp:nvSpPr>
        <dsp:cNvPr id="0" name=""/>
        <dsp:cNvSpPr/>
      </dsp:nvSpPr>
      <dsp:spPr>
        <a:xfrm rot="5259645">
          <a:off x="5752955" y="3748784"/>
          <a:ext cx="326758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 rot="-5400000">
        <a:off x="5809375" y="3760376"/>
        <a:ext cx="209917" cy="228731"/>
      </dsp:txXfrm>
    </dsp:sp>
    <dsp:sp modelId="{9ACAA318-144E-4BA5-8813-3833081EDE21}">
      <dsp:nvSpPr>
        <dsp:cNvPr id="0" name=""/>
        <dsp:cNvSpPr/>
      </dsp:nvSpPr>
      <dsp:spPr>
        <a:xfrm>
          <a:off x="4905706" y="4240961"/>
          <a:ext cx="2081636" cy="843562"/>
        </a:xfrm>
        <a:prstGeom prst="roundRect">
          <a:avLst>
            <a:gd name="adj" fmla="val 10000"/>
          </a:avLst>
        </a:prstGeom>
        <a:solidFill>
          <a:schemeClr val="tx2">
            <a:alpha val="1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12. Consolidar Plano de Ação</a:t>
          </a:r>
          <a:endParaRPr lang="pt-BR" sz="20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30413" y="4265668"/>
        <a:ext cx="2032222" cy="794148"/>
      </dsp:txXfrm>
    </dsp:sp>
    <dsp:sp modelId="{4EBD9264-85B5-483B-973B-77ED6175E58A}">
      <dsp:nvSpPr>
        <dsp:cNvPr id="0" name=""/>
        <dsp:cNvSpPr/>
      </dsp:nvSpPr>
      <dsp:spPr>
        <a:xfrm rot="10800000">
          <a:off x="4482485" y="4501459"/>
          <a:ext cx="299075" cy="349861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100" kern="1200">
            <a:solidFill>
              <a:schemeClr val="tx1"/>
            </a:solidFill>
          </a:endParaRPr>
        </a:p>
      </dsp:txBody>
      <dsp:txXfrm rot="10800000">
        <a:off x="4572207" y="4571431"/>
        <a:ext cx="209353" cy="209917"/>
      </dsp:txXfrm>
    </dsp:sp>
    <dsp:sp modelId="{DA732FF2-34E1-462B-93A8-0613FCFFC983}">
      <dsp:nvSpPr>
        <dsp:cNvPr id="0" name=""/>
        <dsp:cNvSpPr/>
      </dsp:nvSpPr>
      <dsp:spPr>
        <a:xfrm>
          <a:off x="2016114" y="4212254"/>
          <a:ext cx="2325298" cy="900976"/>
        </a:xfrm>
        <a:prstGeom prst="roundRect">
          <a:avLst>
            <a:gd name="adj" fmla="val 10000"/>
          </a:avLst>
        </a:prstGeom>
        <a:solidFill>
          <a:schemeClr val="tx2">
            <a:alpha val="1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13. Acompanhar a Execução </a:t>
          </a:r>
          <a:endParaRPr lang="pt-BR" sz="20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2503" y="4238643"/>
        <a:ext cx="2272520" cy="8481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39712-8C96-4AA1-A7BA-1BDE9854CFF2}">
      <dsp:nvSpPr>
        <dsp:cNvPr id="0" name=""/>
        <dsp:cNvSpPr/>
      </dsp:nvSpPr>
      <dsp:spPr>
        <a:xfrm>
          <a:off x="3891955" y="28511"/>
          <a:ext cx="1274764" cy="984624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Diagnóstico</a:t>
          </a:r>
          <a:endParaRPr lang="pt-BR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91955" y="28511"/>
        <a:ext cx="1274764" cy="984624"/>
      </dsp:txXfrm>
    </dsp:sp>
    <dsp:sp modelId="{33B7E9B3-B56B-4D51-9FC5-4BFEB4650DDA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21295897"/>
            <a:gd name="adj4" fmla="val 19763912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B6F50-DC8C-485B-8165-27D6FDC81505}">
      <dsp:nvSpPr>
        <dsp:cNvPr id="0" name=""/>
        <dsp:cNvSpPr/>
      </dsp:nvSpPr>
      <dsp:spPr>
        <a:xfrm>
          <a:off x="4418996" y="1863535"/>
          <a:ext cx="1413153" cy="984624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Planejamento</a:t>
          </a:r>
          <a:endParaRPr lang="pt-BR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18996" y="1863535"/>
        <a:ext cx="1413153" cy="984624"/>
      </dsp:txXfrm>
    </dsp:sp>
    <dsp:sp modelId="{88B9BED9-4E6D-40DD-B258-A99C714FBD82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3715139"/>
            <a:gd name="adj4" fmla="val 2250907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6DE1F-8F9D-49CC-8FF2-A6512031E11B}">
      <dsp:nvSpPr>
        <dsp:cNvPr id="0" name=""/>
        <dsp:cNvSpPr/>
      </dsp:nvSpPr>
      <dsp:spPr>
        <a:xfrm>
          <a:off x="2936689" y="2997642"/>
          <a:ext cx="1255839" cy="984624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Ação</a:t>
          </a:r>
          <a:endParaRPr lang="pt-BR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36689" y="2997642"/>
        <a:ext cx="1255839" cy="984624"/>
      </dsp:txXfrm>
    </dsp:sp>
    <dsp:sp modelId="{0FE1CA65-0A5A-4BE9-9151-2B473CA28721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8213832"/>
            <a:gd name="adj4" fmla="val 6749600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E25BCC-B4D8-4B34-BBBB-0784D6433494}">
      <dsp:nvSpPr>
        <dsp:cNvPr id="0" name=""/>
        <dsp:cNvSpPr/>
      </dsp:nvSpPr>
      <dsp:spPr>
        <a:xfrm>
          <a:off x="1395490" y="1863535"/>
          <a:ext cx="1216307" cy="984624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Acompanha-   mento</a:t>
          </a:r>
          <a:endParaRPr lang="pt-BR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95490" y="1863535"/>
        <a:ext cx="1216307" cy="984624"/>
      </dsp:txXfrm>
    </dsp:sp>
    <dsp:sp modelId="{4354E11C-4E45-4755-B156-0776F0C913F5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12300826"/>
            <a:gd name="adj4" fmla="val 10768842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C92CC-A127-459C-9206-57054DC19247}">
      <dsp:nvSpPr>
        <dsp:cNvPr id="0" name=""/>
        <dsp:cNvSpPr/>
      </dsp:nvSpPr>
      <dsp:spPr>
        <a:xfrm>
          <a:off x="2005939" y="28511"/>
          <a:ext cx="1187881" cy="984624"/>
        </a:xfrm>
        <a:prstGeom prst="rect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chemeClr val="bg1"/>
              </a:solidFill>
            </a:rPr>
            <a:t>Avaliação</a:t>
          </a:r>
          <a:endParaRPr lang="pt-BR" sz="1800" kern="1200" dirty="0">
            <a:solidFill>
              <a:schemeClr val="bg1"/>
            </a:solidFill>
          </a:endParaRPr>
        </a:p>
      </dsp:txBody>
      <dsp:txXfrm>
        <a:off x="2005939" y="28511"/>
        <a:ext cx="1187881" cy="984624"/>
      </dsp:txXfrm>
    </dsp:sp>
    <dsp:sp modelId="{633C53D0-B20C-48DE-B7C4-B5A5777D72D8}">
      <dsp:nvSpPr>
        <dsp:cNvPr id="0" name=""/>
        <dsp:cNvSpPr/>
      </dsp:nvSpPr>
      <dsp:spPr>
        <a:xfrm>
          <a:off x="1715311" y="-637"/>
          <a:ext cx="3698594" cy="3698594"/>
        </a:xfrm>
        <a:prstGeom prst="circularArrow">
          <a:avLst>
            <a:gd name="adj1" fmla="val 5191"/>
            <a:gd name="adj2" fmla="val 335261"/>
            <a:gd name="adj3" fmla="val 16555006"/>
            <a:gd name="adj4" fmla="val 15416609"/>
            <a:gd name="adj5" fmla="val 6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2020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90538" y="622300"/>
            <a:ext cx="5824537" cy="436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50863" y="5335588"/>
            <a:ext cx="5792787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65838" y="9548813"/>
            <a:ext cx="5397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9163">
              <a:defRPr sz="1200">
                <a:cs typeface="+mn-cs"/>
              </a:defRPr>
            </a:lvl1pPr>
          </a:lstStyle>
          <a:p>
            <a:pPr>
              <a:defRPr/>
            </a:pPr>
            <a:fld id="{CAFC7818-7179-4B6C-A286-3C1A321B6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635500" y="111125"/>
            <a:ext cx="19700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9163">
              <a:defRPr sz="800">
                <a:cs typeface="+mn-cs"/>
              </a:defRPr>
            </a:lvl1pPr>
          </a:lstStyle>
          <a:p>
            <a:pPr>
              <a:defRPr/>
            </a:pPr>
            <a:r>
              <a:rPr lang="en-US"/>
              <a:t>FBB005-Chart avulso-190811-Bruno Faveri</a:t>
            </a:r>
          </a:p>
        </p:txBody>
      </p:sp>
    </p:spTree>
    <p:extLst>
      <p:ext uri="{BB962C8B-B14F-4D97-AF65-F5344CB8AC3E}">
        <p14:creationId xmlns:p14="http://schemas.microsoft.com/office/powerpoint/2010/main" val="1191468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117475" indent="-115888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300038" indent="-180975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427038" indent="-125413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542925" indent="-114300" algn="l" defTabSz="895350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0538" y="622300"/>
            <a:ext cx="5826125" cy="4370388"/>
          </a:xfrm>
          <a:ln/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4" y="5335588"/>
            <a:ext cx="5792787" cy="252412"/>
          </a:xfrm>
          <a:noFill/>
          <a:ln/>
        </p:spPr>
        <p:txBody>
          <a:bodyPr/>
          <a:lstStyle/>
          <a:p>
            <a:pPr eaLnBrk="1" hangingPunct="1"/>
            <a:endParaRPr lang="pt-B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7"/>
          <p:cNvSpPr txBox="1">
            <a:spLocks noGrp="1" noChangeArrowheads="1"/>
          </p:cNvSpPr>
          <p:nvPr/>
        </p:nvSpPr>
        <p:spPr bwMode="auto">
          <a:xfrm>
            <a:off x="6070600" y="9542463"/>
            <a:ext cx="534988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09638"/>
            <a:fld id="{2865C072-34DA-442C-B275-3C1FD05DA020}" type="slidenum">
              <a:rPr lang="pt-BR" sz="1200"/>
              <a:pPr algn="r" defTabSz="909638"/>
              <a:t>1</a:t>
            </a:fld>
            <a:endParaRPr lang="pt-BR" sz="1200"/>
          </a:p>
        </p:txBody>
      </p:sp>
      <p:sp>
        <p:nvSpPr>
          <p:cNvPr id="444419" name="Rectangle 7"/>
          <p:cNvSpPr txBox="1">
            <a:spLocks noGrp="1" noChangeArrowheads="1"/>
          </p:cNvSpPr>
          <p:nvPr/>
        </p:nvSpPr>
        <p:spPr bwMode="auto">
          <a:xfrm>
            <a:off x="6069013" y="9544050"/>
            <a:ext cx="536575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879475"/>
            <a:fld id="{45A8FF71-8E1E-4F32-B04A-FD3A5B5144AD}" type="slidenum">
              <a:rPr lang="pt-BR" sz="1200"/>
              <a:pPr algn="r" defTabSz="879475"/>
              <a:t>1</a:t>
            </a:fld>
            <a:endParaRPr lang="pt-BR" sz="1200"/>
          </a:p>
        </p:txBody>
      </p:sp>
      <p:sp>
        <p:nvSpPr>
          <p:cNvPr id="444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93713" y="619125"/>
            <a:ext cx="5829300" cy="4371975"/>
          </a:xfrm>
          <a:ln/>
        </p:spPr>
      </p:sp>
      <p:sp>
        <p:nvSpPr>
          <p:cNvPr id="444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450" y="5332413"/>
            <a:ext cx="5791200" cy="268287"/>
          </a:xfr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450" y="5335588"/>
            <a:ext cx="5792788" cy="1254125"/>
          </a:xfr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emf"/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king Draft Text"/>
          <p:cNvSpPr txBox="1">
            <a:spLocks noChangeArrowheads="1"/>
          </p:cNvSpPr>
          <p:nvPr/>
        </p:nvSpPr>
        <p:spPr bwMode="auto">
          <a:xfrm>
            <a:off x="2640013" y="342900"/>
            <a:ext cx="984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900" b="1" dirty="0">
                <a:cs typeface="+mn-cs"/>
              </a:rPr>
              <a:t>WORKING DRAFT</a:t>
            </a:r>
          </a:p>
        </p:txBody>
      </p:sp>
      <p:sp>
        <p:nvSpPr>
          <p:cNvPr id="5" name="Working Draft"/>
          <p:cNvSpPr txBox="1">
            <a:spLocks noChangeArrowheads="1"/>
          </p:cNvSpPr>
          <p:nvPr/>
        </p:nvSpPr>
        <p:spPr bwMode="auto">
          <a:xfrm>
            <a:off x="2640013" y="498475"/>
            <a:ext cx="34607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900" dirty="0">
                <a:cs typeface="+mn-cs"/>
              </a:rPr>
              <a:t>Last Modified 19/09/2011 09:05:02 E. South America Standard Time</a:t>
            </a:r>
          </a:p>
        </p:txBody>
      </p:sp>
      <p:sp>
        <p:nvSpPr>
          <p:cNvPr id="6" name="Printed"/>
          <p:cNvSpPr txBox="1">
            <a:spLocks noChangeArrowheads="1"/>
          </p:cNvSpPr>
          <p:nvPr/>
        </p:nvSpPr>
        <p:spPr bwMode="auto">
          <a:xfrm>
            <a:off x="2640013" y="655638"/>
            <a:ext cx="361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900" dirty="0">
                <a:cs typeface="+mn-cs"/>
              </a:rPr>
              <a:t>Printed 22/08/2011 18:21:15 E. South America Standard Time</a:t>
            </a:r>
          </a:p>
        </p:txBody>
      </p:sp>
      <p:grpSp>
        <p:nvGrpSpPr>
          <p:cNvPr id="7" name="McK Title Elements"/>
          <p:cNvGrpSpPr>
            <a:grpSpLocks/>
          </p:cNvGrpSpPr>
          <p:nvPr/>
        </p:nvGrpSpPr>
        <p:grpSpPr bwMode="auto">
          <a:xfrm>
            <a:off x="0" y="0"/>
            <a:ext cx="8958263" cy="6723063"/>
            <a:chOff x="0" y="0"/>
            <a:chExt cx="5643" cy="4235"/>
          </a:xfrm>
        </p:grpSpPr>
        <p:sp>
          <p:nvSpPr>
            <p:cNvPr id="8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8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>
                <a:defRPr/>
              </a:pPr>
              <a:r>
                <a:rPr lang="en-US" sz="1400" dirty="0">
                  <a:cs typeface="+mn-cs"/>
                </a:rPr>
                <a:t>Document type</a:t>
              </a:r>
            </a:p>
          </p:txBody>
        </p:sp>
        <p:sp>
          <p:nvSpPr>
            <p:cNvPr id="9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sz="1400" dirty="0">
                  <a:cs typeface="+mn-cs"/>
                </a:rPr>
                <a:t>Date</a:t>
              </a:r>
            </a:p>
          </p:txBody>
        </p:sp>
        <p:sp>
          <p:nvSpPr>
            <p:cNvPr id="10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714"/>
              <a:ext cx="277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04863" eaLnBrk="0" hangingPunct="0">
                <a:defRPr/>
              </a:pPr>
              <a:r>
                <a:rPr lang="en-US" sz="800" dirty="0">
                  <a:cs typeface="+mn-cs"/>
                </a:rPr>
                <a:t>CONFIDENTIAL AND PROPRIETARY</a:t>
              </a:r>
            </a:p>
            <a:p>
              <a:pPr defTabSz="804863" eaLnBrk="0" hangingPunct="0">
                <a:defRPr/>
              </a:pPr>
              <a:r>
                <a:rPr lang="en-US" sz="800" dirty="0">
                  <a:cs typeface="+mn-cs"/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1" name="TitleBottomPlaceholder" hidden="1"/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  <p:sp>
          <p:nvSpPr>
            <p:cNvPr id="12" name="TitleTopPlaceholder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  <p:sp>
          <p:nvSpPr>
            <p:cNvPr id="13" name="Rectangle 1189" hidden="1"/>
            <p:cNvSpPr>
              <a:spLocks noChangeArrowheads="1"/>
            </p:cNvSpPr>
            <p:nvPr userDrawn="1"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</p:grpSp>
      <p:grpSp>
        <p:nvGrpSpPr>
          <p:cNvPr id="14" name="TitleBottomBar"/>
          <p:cNvGrpSpPr>
            <a:grpSpLocks/>
          </p:cNvGrpSpPr>
          <p:nvPr/>
        </p:nvGrpSpPr>
        <p:grpSpPr bwMode="auto">
          <a:xfrm>
            <a:off x="2193925" y="6300788"/>
            <a:ext cx="6767513" cy="420687"/>
            <a:chOff x="1382" y="3969"/>
            <a:chExt cx="4263" cy="265"/>
          </a:xfrm>
        </p:grpSpPr>
        <p:sp>
          <p:nvSpPr>
            <p:cNvPr id="15" name="Rectangle 1134"/>
            <p:cNvSpPr>
              <a:spLocks noChangeArrowheads="1"/>
            </p:cNvSpPr>
            <p:nvPr userDrawn="1">
              <p:custDataLst>
                <p:tags r:id="rId1"/>
              </p:custDataLst>
            </p:nvPr>
          </p:nvSpPr>
          <p:spPr bwMode="gray">
            <a:xfrm>
              <a:off x="1382" y="3969"/>
              <a:ext cx="4263" cy="265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 dirty="0">
                <a:cs typeface="+mn-cs"/>
              </a:endParaRPr>
            </a:p>
          </p:txBody>
        </p:sp>
        <p:pic>
          <p:nvPicPr>
            <p:cNvPr id="16" name="Picture 119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19" y="4059"/>
              <a:ext cx="1023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TitleBottomBarBW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3913" y="6443663"/>
            <a:ext cx="1636712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doc id"/>
          <p:cNvSpPr txBox="1">
            <a:spLocks noChangeArrowheads="1"/>
          </p:cNvSpPr>
          <p:nvPr/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defRPr/>
            </a:pPr>
            <a:endParaRPr lang="pt-BR" sz="800" dirty="0">
              <a:cs typeface="+mn-cs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40013" y="2133600"/>
            <a:ext cx="4935537" cy="487363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40013" y="3867150"/>
            <a:ext cx="4935537" cy="212725"/>
          </a:xfrm>
        </p:spPr>
        <p:txBody>
          <a:bodyPr>
            <a:spAutoFit/>
          </a:bodyPr>
          <a:lstStyle>
            <a:lvl1pPr>
              <a:defRPr sz="1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5CDB8-137A-40E9-B92A-5F79B6D3BDF5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8025" y="4319588"/>
            <a:ext cx="7616825" cy="133508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08025" y="2849563"/>
            <a:ext cx="7616825" cy="14700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76C87-1EE5-46AA-AE05-08F488A21117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52563" y="1951038"/>
            <a:ext cx="2074862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679825" y="1951038"/>
            <a:ext cx="2074863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EA206-003A-4B69-9B02-3DB92089DE2E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7675" y="269875"/>
            <a:ext cx="8066088" cy="1119188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7675" y="1504950"/>
            <a:ext cx="3959225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7675" y="2132013"/>
            <a:ext cx="3959225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552950" y="1504950"/>
            <a:ext cx="3960813" cy="6270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3871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5A3B1-A1FD-40E9-A4E6-49901999F8C2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4B19B-45A5-41DB-9686-65DE4DE242ED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7675" y="268288"/>
            <a:ext cx="2947988" cy="1138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03613" y="268288"/>
            <a:ext cx="5010150" cy="5735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459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F221D-5F6C-4B73-89D5-631575901703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55775" y="4705350"/>
            <a:ext cx="5376863" cy="555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55775" y="600075"/>
            <a:ext cx="5376863" cy="4033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55775" y="5260975"/>
            <a:ext cx="5376863" cy="788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9F256-2D3A-4437-A26C-BE1F033590A6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4C51E-B196-41B4-995C-C0800D4FE92B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83363" y="230188"/>
            <a:ext cx="2154237" cy="2943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9063" y="230188"/>
            <a:ext cx="6311900" cy="2943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F46D6-6DE7-4A0E-8C8F-A54058A733BA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19063" y="230188"/>
            <a:ext cx="86185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76" name="McK 1. On-page tracker" hidden="1"/>
          <p:cNvSpPr>
            <a:spLocks noChangeArrowheads="1"/>
          </p:cNvSpPr>
          <p:nvPr/>
        </p:nvSpPr>
        <p:spPr bwMode="auto">
          <a:xfrm>
            <a:off x="119063" y="26988"/>
            <a:ext cx="8509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808080"/>
                </a:solidFill>
                <a:cs typeface="+mn-cs"/>
              </a:rPr>
              <a:t>TRACKER</a:t>
            </a:r>
          </a:p>
        </p:txBody>
      </p:sp>
      <p:sp>
        <p:nvSpPr>
          <p:cNvPr id="1032" name="McK 3. Unit of measure" hidden="1"/>
          <p:cNvSpPr txBox="1">
            <a:spLocks noChangeArrowheads="1"/>
          </p:cNvSpPr>
          <p:nvPr/>
        </p:nvSpPr>
        <p:spPr bwMode="auto">
          <a:xfrm>
            <a:off x="119063" y="531813"/>
            <a:ext cx="365601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>
              <a:defRPr/>
            </a:pPr>
            <a:r>
              <a:rPr lang="en-US" sz="1400" dirty="0">
                <a:solidFill>
                  <a:srgbClr val="808080"/>
                </a:solidFill>
                <a:cs typeface="+mn-cs"/>
              </a:rPr>
              <a:t>Unit of measure</a:t>
            </a:r>
          </a:p>
        </p:txBody>
      </p:sp>
      <p:grpSp>
        <p:nvGrpSpPr>
          <p:cNvPr id="14343" name="McK Slide Elements"/>
          <p:cNvGrpSpPr>
            <a:grpSpLocks/>
          </p:cNvGrpSpPr>
          <p:nvPr userDrawn="1"/>
        </p:nvGrpSpPr>
        <p:grpSpPr bwMode="auto">
          <a:xfrm>
            <a:off x="119063" y="6080125"/>
            <a:ext cx="8548687" cy="508000"/>
            <a:chOff x="75" y="3830"/>
            <a:chExt cx="5385" cy="320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75" y="3830"/>
              <a:ext cx="53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4775" indent="-104775" defTabSz="895350">
                <a:defRPr/>
              </a:pPr>
              <a:r>
                <a:rPr lang="en-US" sz="1000" dirty="0">
                  <a:cs typeface="+mn-cs"/>
                </a:rPr>
                <a:t>1 Footnote</a:t>
              </a:r>
            </a:p>
          </p:txBody>
        </p:sp>
        <p:sp>
          <p:nvSpPr>
            <p:cNvPr id="1154" name="McK 5. Source" hidden="1"/>
            <p:cNvSpPr>
              <a:spLocks noChangeArrowheads="1"/>
            </p:cNvSpPr>
            <p:nvPr userDrawn="1"/>
          </p:nvSpPr>
          <p:spPr bwMode="auto">
            <a:xfrm>
              <a:off x="75" y="4054"/>
              <a:ext cx="432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marL="609600" indent="-609600" defTabSz="895350">
                <a:tabLst>
                  <a:tab pos="612775" algn="l"/>
                </a:tabLst>
                <a:defRPr/>
              </a:pPr>
              <a:r>
                <a:rPr lang="en-US" sz="1000" dirty="0">
                  <a:solidFill>
                    <a:srgbClr val="000000"/>
                  </a:solidFill>
                  <a:cs typeface="+mn-cs"/>
                </a:rPr>
                <a:t>SOURCE: Source</a:t>
              </a:r>
            </a:p>
          </p:txBody>
        </p:sp>
      </p:grpSp>
      <p:grpSp>
        <p:nvGrpSpPr>
          <p:cNvPr id="14344" name="ACET" hidden="1"/>
          <p:cNvGrpSpPr>
            <a:grpSpLocks/>
          </p:cNvGrpSpPr>
          <p:nvPr/>
        </p:nvGrpSpPr>
        <p:grpSpPr bwMode="auto">
          <a:xfrm>
            <a:off x="1452563" y="1127125"/>
            <a:ext cx="4264025" cy="508000"/>
            <a:chOff x="915" y="710"/>
            <a:chExt cx="2686" cy="320"/>
          </a:xfrm>
        </p:grpSpPr>
        <p:cxnSp>
          <p:nvCxnSpPr>
            <p:cNvPr id="14351" name="AutoShape 249" hidden="1"/>
            <p:cNvCxnSpPr>
              <a:cxnSpLocks noChangeShapeType="1"/>
              <a:stCxn id="1274" idx="4"/>
              <a:endCxn id="1274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74" name="AutoShape 250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8" anchor="b">
              <a:spAutoFit/>
            </a:bodyPr>
            <a:lstStyle/>
            <a:p>
              <a:pPr>
                <a:defRPr/>
              </a:pPr>
              <a:r>
                <a:rPr lang="en-US" b="1" dirty="0">
                  <a:cs typeface="+mn-cs"/>
                </a:rPr>
                <a:t>Title</a:t>
              </a:r>
            </a:p>
            <a:p>
              <a:pPr>
                <a:defRPr/>
              </a:pPr>
              <a:r>
                <a:rPr lang="en-US" dirty="0">
                  <a:solidFill>
                    <a:srgbClr val="808080"/>
                  </a:solidFill>
                  <a:cs typeface="+mn-cs"/>
                </a:rPr>
                <a:t>Unit of measure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fld id="{8E1B23F2-055D-4CDC-9005-8188FBFDEE2E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  <p:sp>
        <p:nvSpPr>
          <p:cNvPr id="14348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2563" y="1951038"/>
            <a:ext cx="430212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12" name="SlideLogoSeparator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418513" y="6403975"/>
            <a:ext cx="3968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895350">
              <a:defRPr/>
            </a:pPr>
            <a:r>
              <a:rPr lang="en-US" sz="1200" dirty="0">
                <a:cs typeface="+mn-cs"/>
              </a:rPr>
              <a:t>|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93675" indent="-192088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</a:defRPr>
      </a:lvl2pPr>
      <a:lvl3pPr marL="457200" indent="-261938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614363" indent="-155575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</a:defRPr>
      </a:lvl4pPr>
      <a:lvl5pPr marL="746125" indent="-130175" algn="l" defTabSz="895350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5pPr>
      <a:lvl6pPr marL="12033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6605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1177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574925" indent="-130175" algn="l" defTabSz="895350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5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1" Type="http://schemas.openxmlformats.org/officeDocument/2006/relationships/vmlDrawing" Target="../drawings/vmlDrawing1.vml"/><Relationship Id="rId2" Type="http://schemas.openxmlformats.org/officeDocument/2006/relationships/tags" Target="../tags/tag4.xml"/><Relationship Id="rId3" Type="http://schemas.openxmlformats.org/officeDocument/2006/relationships/slideLayout" Target="../slideLayouts/slideLayout6.xml"/><Relationship Id="rId6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4" Type="http://schemas.openxmlformats.org/officeDocument/2006/relationships/tags" Target="../tags/tag17.xml"/><Relationship Id="rId20" Type="http://schemas.openxmlformats.org/officeDocument/2006/relationships/slideLayout" Target="../slideLayouts/slideLayout6.xml"/><Relationship Id="rId4" Type="http://schemas.openxmlformats.org/officeDocument/2006/relationships/tags" Target="../tags/tag7.xml"/><Relationship Id="rId21" Type="http://schemas.openxmlformats.org/officeDocument/2006/relationships/notesSlide" Target="../notesSlides/notesSlide2.xml"/><Relationship Id="rId22" Type="http://schemas.openxmlformats.org/officeDocument/2006/relationships/oleObject" Target="../embeddings/oleObject2.bin"/><Relationship Id="rId23" Type="http://schemas.openxmlformats.org/officeDocument/2006/relationships/image" Target="../media/image5.png"/><Relationship Id="rId7" Type="http://schemas.openxmlformats.org/officeDocument/2006/relationships/tags" Target="../tags/tag10.xml"/><Relationship Id="rId11" Type="http://schemas.openxmlformats.org/officeDocument/2006/relationships/tags" Target="../tags/tag14.xml"/><Relationship Id="rId1" Type="http://schemas.openxmlformats.org/officeDocument/2006/relationships/vmlDrawing" Target="../drawings/vmlDrawing2.vml"/><Relationship Id="rId24" Type="http://schemas.openxmlformats.org/officeDocument/2006/relationships/image" Target="../media/image6.png"/><Relationship Id="rId6" Type="http://schemas.openxmlformats.org/officeDocument/2006/relationships/tags" Target="../tags/tag9.xml"/><Relationship Id="rId16" Type="http://schemas.openxmlformats.org/officeDocument/2006/relationships/tags" Target="../tags/tag19.xml"/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0" Type="http://schemas.openxmlformats.org/officeDocument/2006/relationships/tags" Target="../tags/tag13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19" Type="http://schemas.openxmlformats.org/officeDocument/2006/relationships/tags" Target="../tags/tag22.xml"/><Relationship Id="rId2" Type="http://schemas.openxmlformats.org/officeDocument/2006/relationships/tags" Target="../tags/tag5.xml"/><Relationship Id="rId9" Type="http://schemas.openxmlformats.org/officeDocument/2006/relationships/tags" Target="../tags/tag12.xml"/><Relationship Id="rId3" Type="http://schemas.openxmlformats.org/officeDocument/2006/relationships/tags" Target="../tags/tag6.xml"/><Relationship Id="rId18" Type="http://schemas.openxmlformats.org/officeDocument/2006/relationships/tags" Target="../tags/tag21.xml"/></Relationships>
</file>

<file path=ppt/slides/_rels/slide3.xml.rels><?xml version="1.0" encoding="UTF-8" standalone="yes"?>
<Relationships xmlns="http://schemas.openxmlformats.org/package/2006/relationships"><Relationship Id="rId35" Type="http://schemas.openxmlformats.org/officeDocument/2006/relationships/tags" Target="../tags/tag56.xml"/><Relationship Id="rId31" Type="http://schemas.openxmlformats.org/officeDocument/2006/relationships/tags" Target="../tags/tag52.xml"/><Relationship Id="rId34" Type="http://schemas.openxmlformats.org/officeDocument/2006/relationships/tags" Target="../tags/tag55.xml"/><Relationship Id="rId39" Type="http://schemas.openxmlformats.org/officeDocument/2006/relationships/oleObject" Target="../embeddings/oleObject3.bin"/><Relationship Id="rId40" Type="http://schemas.openxmlformats.org/officeDocument/2006/relationships/image" Target="../media/image7.jpeg"/><Relationship Id="rId7" Type="http://schemas.openxmlformats.org/officeDocument/2006/relationships/tags" Target="../tags/tag28.xml"/><Relationship Id="rId36" Type="http://schemas.openxmlformats.org/officeDocument/2006/relationships/tags" Target="../tags/tag57.xml"/><Relationship Id="rId43" Type="http://schemas.openxmlformats.org/officeDocument/2006/relationships/image" Target="../media/image10.jpeg"/><Relationship Id="rId1" Type="http://schemas.openxmlformats.org/officeDocument/2006/relationships/vmlDrawing" Target="../drawings/vmlDrawing3.vml"/><Relationship Id="rId24" Type="http://schemas.openxmlformats.org/officeDocument/2006/relationships/tags" Target="../tags/tag45.xml"/><Relationship Id="rId25" Type="http://schemas.openxmlformats.org/officeDocument/2006/relationships/tags" Target="../tags/tag46.xml"/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0" Type="http://schemas.openxmlformats.org/officeDocument/2006/relationships/tags" Target="../tags/tag31.xml"/><Relationship Id="rId32" Type="http://schemas.openxmlformats.org/officeDocument/2006/relationships/tags" Target="../tags/tag53.xml"/><Relationship Id="rId37" Type="http://schemas.openxmlformats.org/officeDocument/2006/relationships/slideLayout" Target="../slideLayouts/slideLayout6.xml"/><Relationship Id="rId12" Type="http://schemas.openxmlformats.org/officeDocument/2006/relationships/tags" Target="../tags/tag33.xml"/><Relationship Id="rId17" Type="http://schemas.openxmlformats.org/officeDocument/2006/relationships/tags" Target="../tags/tag38.xml"/><Relationship Id="rId9" Type="http://schemas.openxmlformats.org/officeDocument/2006/relationships/tags" Target="../tags/tag30.xml"/><Relationship Id="rId18" Type="http://schemas.openxmlformats.org/officeDocument/2006/relationships/tags" Target="../tags/tag39.xml"/><Relationship Id="rId3" Type="http://schemas.openxmlformats.org/officeDocument/2006/relationships/tags" Target="../tags/tag24.xml"/><Relationship Id="rId27" Type="http://schemas.openxmlformats.org/officeDocument/2006/relationships/tags" Target="../tags/tag48.xml"/><Relationship Id="rId14" Type="http://schemas.openxmlformats.org/officeDocument/2006/relationships/tags" Target="../tags/tag35.xml"/><Relationship Id="rId23" Type="http://schemas.openxmlformats.org/officeDocument/2006/relationships/tags" Target="../tags/tag44.xml"/><Relationship Id="rId4" Type="http://schemas.openxmlformats.org/officeDocument/2006/relationships/tags" Target="../tags/tag25.xml"/><Relationship Id="rId28" Type="http://schemas.openxmlformats.org/officeDocument/2006/relationships/tags" Target="../tags/tag49.xml"/><Relationship Id="rId26" Type="http://schemas.openxmlformats.org/officeDocument/2006/relationships/tags" Target="../tags/tag47.xml"/><Relationship Id="rId30" Type="http://schemas.openxmlformats.org/officeDocument/2006/relationships/tags" Target="../tags/tag51.xml"/><Relationship Id="rId11" Type="http://schemas.openxmlformats.org/officeDocument/2006/relationships/tags" Target="../tags/tag32.xml"/><Relationship Id="rId42" Type="http://schemas.openxmlformats.org/officeDocument/2006/relationships/image" Target="../media/image9.jpeg"/><Relationship Id="rId29" Type="http://schemas.openxmlformats.org/officeDocument/2006/relationships/tags" Target="../tags/tag50.xml"/><Relationship Id="rId6" Type="http://schemas.openxmlformats.org/officeDocument/2006/relationships/tags" Target="../tags/tag27.xml"/><Relationship Id="rId16" Type="http://schemas.openxmlformats.org/officeDocument/2006/relationships/tags" Target="../tags/tag37.xml"/><Relationship Id="rId33" Type="http://schemas.openxmlformats.org/officeDocument/2006/relationships/tags" Target="../tags/tag54.xml"/><Relationship Id="rId44" Type="http://schemas.openxmlformats.org/officeDocument/2006/relationships/image" Target="../media/image11.png"/><Relationship Id="rId41" Type="http://schemas.openxmlformats.org/officeDocument/2006/relationships/image" Target="../media/image8.jpeg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19" Type="http://schemas.openxmlformats.org/officeDocument/2006/relationships/tags" Target="../tags/tag40.xml"/><Relationship Id="rId38" Type="http://schemas.openxmlformats.org/officeDocument/2006/relationships/notesSlide" Target="../notesSlides/notesSlide3.xml"/><Relationship Id="rId20" Type="http://schemas.openxmlformats.org/officeDocument/2006/relationships/tags" Target="../tags/tag41.xml"/><Relationship Id="rId22" Type="http://schemas.openxmlformats.org/officeDocument/2006/relationships/tags" Target="../tags/tag43.xml"/><Relationship Id="rId21" Type="http://schemas.openxmlformats.org/officeDocument/2006/relationships/tags" Target="../tags/tag42.xml"/><Relationship Id="rId2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60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emf"/><Relationship Id="rId4" Type="http://schemas.openxmlformats.org/officeDocument/2006/relationships/image" Target="../media/image12.emf"/><Relationship Id="rId1" Type="http://schemas.openxmlformats.org/officeDocument/2006/relationships/tags" Target="../tags/tag61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.xml"/><Relationship Id="rId5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hyperlink" Target="http://tinyurl.com/paparquivos" TargetMode="External"/><Relationship Id="rId1" Type="http://schemas.openxmlformats.org/officeDocument/2006/relationships/tags" Target="../tags/tag6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5.png"/><Relationship Id="rId1" Type="http://schemas.openxmlformats.org/officeDocument/2006/relationships/tags" Target="../tags/tag6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1" Type="http://schemas.openxmlformats.org/officeDocument/2006/relationships/tags" Target="../tags/tag6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1" Type="http://schemas.openxmlformats.org/officeDocument/2006/relationships/tags" Target="../tags/tag6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7" Type="http://schemas.microsoft.com/office/2007/relationships/diagramDrawing" Target="../diagrams/drawing1.xml"/><Relationship Id="rId1" Type="http://schemas.openxmlformats.org/officeDocument/2006/relationships/tags" Target="../tags/tag66.xml"/><Relationship Id="rId2" Type="http://schemas.openxmlformats.org/officeDocument/2006/relationships/slideLayout" Target="../slideLayouts/slideLayout7.xml"/><Relationship Id="rId3" Type="http://schemas.openxmlformats.org/officeDocument/2006/relationships/diagramData" Target="../diagrams/data1.xml"/><Relationship Id="rId6" Type="http://schemas.openxmlformats.org/officeDocument/2006/relationships/diagramColors" Target="../diagrams/colors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1" Type="http://schemas.openxmlformats.org/officeDocument/2006/relationships/tags" Target="../tags/tag6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7" Type="http://schemas.microsoft.com/office/2007/relationships/diagramDrawing" Target="../diagrams/drawing2.xml"/><Relationship Id="rId1" Type="http://schemas.openxmlformats.org/officeDocument/2006/relationships/tags" Target="../tags/tag68.xml"/><Relationship Id="rId2" Type="http://schemas.openxmlformats.org/officeDocument/2006/relationships/slideLayout" Target="../slideLayouts/slideLayout7.xml"/><Relationship Id="rId3" Type="http://schemas.openxmlformats.org/officeDocument/2006/relationships/diagramData" Target="../diagrams/data2.xml"/><Relationship Id="rId6" Type="http://schemas.openxmlformats.org/officeDocument/2006/relationships/diagramColors" Target="../diagrams/colors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1" Type="http://schemas.openxmlformats.org/officeDocument/2006/relationships/tags" Target="../tags/tag69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7" Type="http://schemas.microsoft.com/office/2007/relationships/diagramDrawing" Target="../diagrams/drawing3.xml"/><Relationship Id="rId1" Type="http://schemas.openxmlformats.org/officeDocument/2006/relationships/tags" Target="../tags/tag70.xml"/><Relationship Id="rId2" Type="http://schemas.openxmlformats.org/officeDocument/2006/relationships/slideLayout" Target="../slideLayouts/slideLayout7.xml"/><Relationship Id="rId3" Type="http://schemas.openxmlformats.org/officeDocument/2006/relationships/diagramData" Target="../diagrams/data3.xml"/><Relationship Id="rId6" Type="http://schemas.openxmlformats.org/officeDocument/2006/relationships/diagramColors" Target="../diagrams/colors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7" Type="http://schemas.microsoft.com/office/2007/relationships/diagramDrawing" Target="../diagrams/drawing4.xml"/><Relationship Id="rId1" Type="http://schemas.openxmlformats.org/officeDocument/2006/relationships/tags" Target="../tags/tag71.xml"/><Relationship Id="rId2" Type="http://schemas.openxmlformats.org/officeDocument/2006/relationships/slideLayout" Target="../slideLayouts/slideLayout7.xml"/><Relationship Id="rId3" Type="http://schemas.openxmlformats.org/officeDocument/2006/relationships/diagramData" Target="../diagrams/data4.xml"/><Relationship Id="rId6" Type="http://schemas.openxmlformats.org/officeDocument/2006/relationships/diagramColors" Target="../diagrams/colors4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tags" Target="../tags/tag72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Imagem 5" descr="logo_educacao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3339" y="804863"/>
            <a:ext cx="3731928" cy="4616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upo 3"/>
          <p:cNvGrpSpPr/>
          <p:nvPr/>
        </p:nvGrpSpPr>
        <p:grpSpPr>
          <a:xfrm>
            <a:off x="1919495" y="5578746"/>
            <a:ext cx="5040560" cy="1296144"/>
            <a:chOff x="3275856" y="44624"/>
            <a:chExt cx="5040560" cy="1296144"/>
          </a:xfrm>
        </p:grpSpPr>
        <p:sp>
          <p:nvSpPr>
            <p:cNvPr id="5" name="Título 1"/>
            <p:cNvSpPr txBox="1">
              <a:spLocks/>
            </p:cNvSpPr>
            <p:nvPr/>
          </p:nvSpPr>
          <p:spPr>
            <a:xfrm>
              <a:off x="3275856" y="44624"/>
              <a:ext cx="2987675" cy="1295401"/>
            </a:xfrm>
            <a:prstGeom prst="rect">
              <a:avLst/>
            </a:prstGeom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de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Gestão Pública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6" name="Título 1"/>
            <p:cNvSpPr txBox="1">
              <a:spLocks/>
            </p:cNvSpPr>
            <p:nvPr/>
          </p:nvSpPr>
          <p:spPr bwMode="auto">
            <a:xfrm>
              <a:off x="5004048" y="72355"/>
              <a:ext cx="2987675" cy="1268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da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Educação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pic>
          <p:nvPicPr>
            <p:cNvPr id="7" name="Imagem 6" descr="brasao_sp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596336" y="260648"/>
              <a:ext cx="720080" cy="797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409" name="Rectangle 17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119063" y="230188"/>
            <a:ext cx="8618537" cy="577850"/>
          </a:xfrm>
        </p:spPr>
        <p:txBody>
          <a:bodyPr/>
          <a:lstStyle/>
          <a:p>
            <a:r>
              <a:rPr lang="pt-BR" dirty="0"/>
              <a:t>O programa foi fundamentado em uma visão ambiciosa para a Rede Estadual de São Paulo em 2030</a:t>
            </a:r>
          </a:p>
        </p:txBody>
      </p:sp>
      <p:graphicFrame>
        <p:nvGraphicFramePr>
          <p:cNvPr id="443394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think-cell Slide" r:id="rId22" imgW="0" imgH="0" progId="">
                  <p:embed/>
                </p:oleObj>
              </mc:Choice>
              <mc:Fallback>
                <p:oleObj name="think-cell Slide" r:id="rId22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3395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pt-BR" sz="1500" b="1" dirty="0"/>
          </a:p>
        </p:txBody>
      </p:sp>
      <p:sp>
        <p:nvSpPr>
          <p:cNvPr id="443396" name="Rectangl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92650" y="960438"/>
            <a:ext cx="3905250" cy="44894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443397" name="Rectangle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692650" y="960438"/>
            <a:ext cx="3905250" cy="6985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443398" name="Rectangl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28613" y="960438"/>
            <a:ext cx="3905250" cy="44894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 dirty="0"/>
          </a:p>
        </p:txBody>
      </p:sp>
      <p:pic>
        <p:nvPicPr>
          <p:cNvPr id="443399" name="Picture 7" descr="piece left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977900" y="1901825"/>
            <a:ext cx="2606675" cy="3359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43400" name="Picture 10" descr="piece right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257800" y="1851025"/>
            <a:ext cx="2773363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3401" name="Rectangle 1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795838" y="1050925"/>
            <a:ext cx="37020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5350">
              <a:buClr>
                <a:schemeClr val="tx2"/>
              </a:buClr>
            </a:pPr>
            <a:r>
              <a:rPr lang="pt-BR" b="1" dirty="0">
                <a:solidFill>
                  <a:schemeClr val="tx2"/>
                </a:solidFill>
                <a:cs typeface="Arial" charset="0"/>
              </a:rPr>
              <a:t>Posicionar a carreira de professor entre as 10 mais desejadas do Estado</a:t>
            </a:r>
          </a:p>
        </p:txBody>
      </p:sp>
      <p:grpSp>
        <p:nvGrpSpPr>
          <p:cNvPr id="2" name="Group 12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4130675" y="3017838"/>
            <a:ext cx="628650" cy="612775"/>
            <a:chOff x="2427" y="1863"/>
            <a:chExt cx="747" cy="729"/>
          </a:xfrm>
        </p:grpSpPr>
        <p:grpSp>
          <p:nvGrpSpPr>
            <p:cNvPr id="3" name="Group 13"/>
            <p:cNvGrpSpPr>
              <a:grpSpLocks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2427" y="1863"/>
              <a:ext cx="747" cy="729"/>
              <a:chOff x="3099" y="2313"/>
              <a:chExt cx="901" cy="879"/>
            </a:xfrm>
          </p:grpSpPr>
          <p:sp>
            <p:nvSpPr>
              <p:cNvPr id="986126" name="Oval 14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3099" y="2313"/>
                <a:ext cx="901" cy="8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 sz="1500" b="1" dirty="0"/>
              </a:p>
            </p:txBody>
          </p:sp>
          <p:sp>
            <p:nvSpPr>
              <p:cNvPr id="986127" name="Oval 15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3110" y="2322"/>
                <a:ext cx="878" cy="85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74902"/>
                      <a:invGamma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 sz="1500" b="1" dirty="0"/>
              </a:p>
            </p:txBody>
          </p:sp>
          <p:sp>
            <p:nvSpPr>
              <p:cNvPr id="986128" name="Oval 16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3133" y="2327"/>
                <a:ext cx="833" cy="80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79216"/>
                      <a:invGamma/>
                    </a:schemeClr>
                  </a:gs>
                  <a:gs pos="100000">
                    <a:schemeClr val="accent2">
                      <a:alpha val="60001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 sz="1500" b="1" dirty="0"/>
              </a:p>
            </p:txBody>
          </p:sp>
          <p:sp>
            <p:nvSpPr>
              <p:cNvPr id="986129" name="Oval 17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3176" y="2349"/>
                <a:ext cx="746" cy="64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  <a:alpha val="70000"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 sz="1500" b="1" dirty="0"/>
              </a:p>
            </p:txBody>
          </p:sp>
        </p:grpSp>
        <p:sp>
          <p:nvSpPr>
            <p:cNvPr id="443408" name="AutoShape 1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567" y="1993"/>
              <a:ext cx="467" cy="469"/>
            </a:xfrm>
            <a:prstGeom prst="plus">
              <a:avLst>
                <a:gd name="adj" fmla="val 38333"/>
              </a:avLst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 dirty="0"/>
            </a:p>
          </p:txBody>
        </p:sp>
      </p:grpSp>
      <p:sp>
        <p:nvSpPr>
          <p:cNvPr id="443410" name="Rectangle 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28613" y="960438"/>
            <a:ext cx="3905250" cy="6985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 dirty="0"/>
          </a:p>
        </p:txBody>
      </p:sp>
      <p:sp>
        <p:nvSpPr>
          <p:cNvPr id="443411" name="Rectangle 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06413" y="1065213"/>
            <a:ext cx="30035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5350">
              <a:buClr>
                <a:schemeClr val="tx2"/>
              </a:buClr>
            </a:pPr>
            <a:r>
              <a:rPr lang="pt-BR" b="1" dirty="0">
                <a:solidFill>
                  <a:schemeClr val="tx2"/>
                </a:solidFill>
                <a:cs typeface="Arial" charset="0"/>
              </a:rPr>
              <a:t>Ser um dos 25 melhores sistemas do mundo</a:t>
            </a:r>
          </a:p>
        </p:txBody>
      </p:sp>
      <p:sp>
        <p:nvSpPr>
          <p:cNvPr id="443412" name="AutoShape 20"/>
          <p:cNvSpPr>
            <a:spLocks noChangeArrowheads="1"/>
          </p:cNvSpPr>
          <p:nvPr/>
        </p:nvSpPr>
        <p:spPr bwMode="auto">
          <a:xfrm>
            <a:off x="811213" y="5210175"/>
            <a:ext cx="3006725" cy="1179513"/>
          </a:xfrm>
          <a:prstGeom prst="star16">
            <a:avLst>
              <a:gd name="adj" fmla="val 39495"/>
            </a:avLst>
          </a:prstGeom>
          <a:solidFill>
            <a:schemeClr val="accent2"/>
          </a:soli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r>
              <a:rPr lang="pt-BR" sz="1500" b="1" dirty="0">
                <a:solidFill>
                  <a:schemeClr val="bg1"/>
                </a:solidFill>
              </a:rPr>
              <a:t>Equivalente</a:t>
            </a:r>
            <a:br>
              <a:rPr lang="pt-BR" sz="1500" b="1" dirty="0">
                <a:solidFill>
                  <a:schemeClr val="bg1"/>
                </a:solidFill>
              </a:rPr>
            </a:br>
            <a:r>
              <a:rPr lang="pt-BR" sz="1500" b="1" dirty="0">
                <a:solidFill>
                  <a:schemeClr val="bg1"/>
                </a:solidFill>
              </a:rPr>
              <a:t>à média dos países da OCDE</a:t>
            </a:r>
          </a:p>
        </p:txBody>
      </p:sp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512" name="Rectangle 24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119063" y="230188"/>
            <a:ext cx="8618537" cy="584775"/>
          </a:xfrm>
        </p:spPr>
        <p:txBody>
          <a:bodyPr/>
          <a:lstStyle/>
          <a:p>
            <a:r>
              <a:rPr lang="pt-BR" dirty="0"/>
              <a:t>A visão do Programa </a:t>
            </a:r>
            <a:r>
              <a:rPr lang="pt-BR" dirty="0" smtClean="0"/>
              <a:t>Educação – Compromisso de São Paulo será </a:t>
            </a:r>
            <a:r>
              <a:rPr lang="pt-BR" dirty="0"/>
              <a:t>concretizada com a execução de uma estratégia baseada em 5 pilares</a:t>
            </a:r>
          </a:p>
        </p:txBody>
      </p:sp>
      <p:graphicFrame>
        <p:nvGraphicFramePr>
          <p:cNvPr id="447490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think-cell Slide" r:id="rId39" imgW="0" imgH="0" progId="">
                  <p:embed/>
                </p:oleObj>
              </mc:Choice>
              <mc:Fallback>
                <p:oleObj name="think-cell Slide" r:id="rId39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7491" name="Rectangle 3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en-US">
                <a:cs typeface="Arial" charset="0"/>
              </a:rPr>
              <a:t>s</a:t>
            </a:r>
          </a:p>
        </p:txBody>
      </p:sp>
      <p:sp>
        <p:nvSpPr>
          <p:cNvPr id="447552" name="Rectangle 6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356397" y="1044575"/>
            <a:ext cx="1773238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>
              <a:buClr>
                <a:schemeClr val="tx2"/>
              </a:buClr>
            </a:pPr>
            <a:r>
              <a:rPr lang="pt-BR" sz="1400" b="1" dirty="0">
                <a:cs typeface="Arial" charset="0"/>
              </a:rPr>
              <a:t>Valorizar</a:t>
            </a:r>
            <a:r>
              <a:rPr lang="pt-BR" sz="1400" dirty="0">
                <a:cs typeface="Arial" charset="0"/>
              </a:rPr>
              <a:t> e investir </a:t>
            </a:r>
            <a:br>
              <a:rPr lang="pt-BR" sz="1400" dirty="0">
                <a:cs typeface="Arial" charset="0"/>
              </a:rPr>
            </a:br>
            <a:r>
              <a:rPr lang="pt-BR" sz="1400" dirty="0">
                <a:cs typeface="Arial" charset="0"/>
              </a:rPr>
              <a:t>no desenvolvimento </a:t>
            </a:r>
            <a:br>
              <a:rPr lang="pt-BR" sz="1400" dirty="0">
                <a:cs typeface="Arial" charset="0"/>
              </a:rPr>
            </a:br>
            <a:r>
              <a:rPr lang="pt-BR" sz="1400" dirty="0">
                <a:cs typeface="Arial" charset="0"/>
              </a:rPr>
              <a:t>do </a:t>
            </a:r>
            <a:r>
              <a:rPr lang="pt-BR" sz="1400" b="1" dirty="0">
                <a:cs typeface="Arial" charset="0"/>
              </a:rPr>
              <a:t>Capital Humano</a:t>
            </a:r>
            <a:r>
              <a:rPr lang="pt-BR" sz="1400" dirty="0">
                <a:cs typeface="Arial" charset="0"/>
              </a:rPr>
              <a:t> da Secretaria</a:t>
            </a:r>
          </a:p>
        </p:txBody>
      </p:sp>
      <p:sp>
        <p:nvSpPr>
          <p:cNvPr id="447553" name="Rectangle 6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flipH="1">
            <a:off x="6380163" y="1044575"/>
            <a:ext cx="1849437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95350">
              <a:buClr>
                <a:schemeClr val="tx2"/>
              </a:buClr>
            </a:pPr>
            <a:r>
              <a:rPr lang="pt-BR" sz="1400" dirty="0">
                <a:cs typeface="Arial" charset="0"/>
              </a:rPr>
              <a:t>Aprimorar as ações e a </a:t>
            </a:r>
            <a:r>
              <a:rPr lang="pt-BR" sz="1400" b="1" dirty="0">
                <a:cs typeface="Arial" charset="0"/>
              </a:rPr>
              <a:t>gestão pedagógica</a:t>
            </a:r>
            <a:r>
              <a:rPr lang="pt-BR" sz="1400" dirty="0">
                <a:cs typeface="Arial" charset="0"/>
              </a:rPr>
              <a:t> da Rede com </a:t>
            </a:r>
            <a:r>
              <a:rPr lang="pt-BR" sz="1400" b="1" dirty="0">
                <a:cs typeface="Arial" charset="0"/>
              </a:rPr>
              <a:t>foco no resultado dos alunos</a:t>
            </a:r>
          </a:p>
        </p:txBody>
      </p:sp>
      <p:sp>
        <p:nvSpPr>
          <p:cNvPr id="447554" name="Rectangle 6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271463" y="3151188"/>
            <a:ext cx="1827212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defTabSz="895350">
              <a:buClr>
                <a:schemeClr val="tx2"/>
              </a:buClr>
            </a:pPr>
            <a:r>
              <a:rPr lang="pt-BR" sz="1400" b="1">
                <a:cs typeface="Arial" charset="0"/>
              </a:rPr>
              <a:t>Mobilizar, Engajar e Responsabilizar</a:t>
            </a:r>
            <a:r>
              <a:rPr lang="pt-BR" sz="1400">
                <a:cs typeface="Arial" charset="0"/>
              </a:rPr>
              <a:t> a Rede, os Alunos e a Sociedade em torno </a:t>
            </a:r>
            <a:br>
              <a:rPr lang="pt-BR" sz="1400">
                <a:cs typeface="Arial" charset="0"/>
              </a:rPr>
            </a:br>
            <a:r>
              <a:rPr lang="pt-BR" sz="1400">
                <a:cs typeface="Arial" charset="0"/>
              </a:rPr>
              <a:t>do processo </a:t>
            </a:r>
            <a:br>
              <a:rPr lang="pt-BR" sz="1400">
                <a:cs typeface="Arial" charset="0"/>
              </a:rPr>
            </a:br>
            <a:r>
              <a:rPr lang="pt-BR" sz="1400">
                <a:cs typeface="Arial" charset="0"/>
              </a:rPr>
              <a:t>de </a:t>
            </a:r>
            <a:r>
              <a:rPr lang="pt-BR" sz="1400" b="1">
                <a:cs typeface="Arial" charset="0"/>
              </a:rPr>
              <a:t>ensino-aprendizagem </a:t>
            </a:r>
          </a:p>
        </p:txBody>
      </p:sp>
      <p:sp>
        <p:nvSpPr>
          <p:cNvPr id="447555" name="Rectangle 6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flipH="1">
            <a:off x="6769100" y="3141673"/>
            <a:ext cx="1827213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r" defTabSz="895350">
              <a:buClr>
                <a:schemeClr val="tx2"/>
              </a:buClr>
            </a:pPr>
            <a:r>
              <a:rPr lang="pt-BR" sz="1400" dirty="0">
                <a:cs typeface="Arial" charset="0"/>
              </a:rPr>
              <a:t>Lançar as bases</a:t>
            </a:r>
          </a:p>
          <a:p>
            <a:pPr algn="r" defTabSz="895350">
              <a:buClr>
                <a:schemeClr val="tx2"/>
              </a:buClr>
            </a:pPr>
            <a:r>
              <a:rPr lang="pt-BR" sz="1400" dirty="0">
                <a:cs typeface="Arial" charset="0"/>
              </a:rPr>
              <a:t>de um </a:t>
            </a:r>
            <a:r>
              <a:rPr lang="pt-BR" sz="1400" b="1" dirty="0">
                <a:cs typeface="Arial" charset="0"/>
              </a:rPr>
              <a:t>novo </a:t>
            </a:r>
            <a:br>
              <a:rPr lang="pt-BR" sz="1400" b="1" dirty="0">
                <a:cs typeface="Arial" charset="0"/>
              </a:rPr>
            </a:br>
            <a:r>
              <a:rPr lang="pt-BR" sz="1400" b="1" dirty="0">
                <a:cs typeface="Arial" charset="0"/>
              </a:rPr>
              <a:t>modelo de escola </a:t>
            </a:r>
            <a:br>
              <a:rPr lang="pt-BR" sz="1400" b="1" dirty="0">
                <a:cs typeface="Arial" charset="0"/>
              </a:rPr>
            </a:br>
            <a:r>
              <a:rPr lang="pt-BR" sz="1400" b="1" dirty="0">
                <a:cs typeface="Arial" charset="0"/>
              </a:rPr>
              <a:t>e um </a:t>
            </a:r>
            <a:r>
              <a:rPr lang="pt-BR" sz="1400" b="1" dirty="0" smtClean="0">
                <a:cs typeface="Arial" charset="0"/>
              </a:rPr>
              <a:t>regime </a:t>
            </a:r>
            <a:r>
              <a:rPr lang="pt-BR" sz="1400" b="1" dirty="0">
                <a:cs typeface="Arial" charset="0"/>
              </a:rPr>
              <a:t>na </a:t>
            </a:r>
            <a:r>
              <a:rPr lang="pt-BR" sz="1400" b="1" dirty="0" smtClean="0">
                <a:cs typeface="Arial" charset="0"/>
              </a:rPr>
              <a:t>carreira </a:t>
            </a:r>
            <a:r>
              <a:rPr lang="pt-BR" sz="1400" b="1" dirty="0">
                <a:cs typeface="Arial" charset="0"/>
              </a:rPr>
              <a:t>do </a:t>
            </a:r>
            <a:r>
              <a:rPr lang="pt-BR" sz="1400" b="1" dirty="0" smtClean="0">
                <a:cs typeface="Arial" charset="0"/>
              </a:rPr>
              <a:t>Magistério mais atrativo </a:t>
            </a:r>
            <a:endParaRPr lang="pt-BR" sz="1400" dirty="0">
              <a:cs typeface="Arial" charset="0"/>
            </a:endParaRPr>
          </a:p>
        </p:txBody>
      </p:sp>
      <p:sp>
        <p:nvSpPr>
          <p:cNvPr id="447556" name="Rectangle 6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3067050" y="5735638"/>
            <a:ext cx="27209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pPr algn="ctr" defTabSz="895350">
              <a:buClr>
                <a:schemeClr val="tx2"/>
              </a:buClr>
            </a:pPr>
            <a:r>
              <a:rPr lang="pt-BR" sz="1400">
                <a:cs typeface="Arial" charset="0"/>
              </a:rPr>
              <a:t>Viabilizar </a:t>
            </a:r>
            <a:r>
              <a:rPr lang="pt-BR" sz="1400" b="1">
                <a:cs typeface="Arial" charset="0"/>
              </a:rPr>
              <a:t>mecanismos organizacionais e financeiros</a:t>
            </a:r>
            <a:r>
              <a:rPr lang="pt-BR" sz="1400">
                <a:cs typeface="Arial" charset="0"/>
              </a:rPr>
              <a:t> para operacionalizar o Programa</a:t>
            </a: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2073275" y="923925"/>
            <a:ext cx="4692650" cy="4683125"/>
            <a:chOff x="1306" y="582"/>
            <a:chExt cx="2956" cy="2950"/>
          </a:xfrm>
        </p:grpSpPr>
        <p:grpSp>
          <p:nvGrpSpPr>
            <p:cNvPr id="3" name="Group 70"/>
            <p:cNvGrpSpPr>
              <a:grpSpLocks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1306" y="582"/>
              <a:ext cx="2956" cy="2950"/>
              <a:chOff x="1442" y="718"/>
              <a:chExt cx="2956" cy="2950"/>
            </a:xfrm>
          </p:grpSpPr>
          <p:sp>
            <p:nvSpPr>
              <p:cNvPr id="447559" name="Freeform 71"/>
              <p:cNvSpPr>
                <a:spLocks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2921" y="718"/>
                <a:ext cx="1398" cy="1481"/>
              </a:xfrm>
              <a:custGeom>
                <a:avLst/>
                <a:gdLst/>
                <a:ahLst/>
                <a:cxnLst>
                  <a:cxn ang="0">
                    <a:pos x="142" y="103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50"/>
                  </a:cxn>
                  <a:cxn ang="0">
                    <a:pos x="142" y="103"/>
                  </a:cxn>
                </a:cxnLst>
                <a:rect l="0" t="0" r="r" b="b"/>
                <a:pathLst>
                  <a:path w="142" h="150">
                    <a:moveTo>
                      <a:pt x="142" y="103"/>
                    </a:moveTo>
                    <a:cubicBezTo>
                      <a:pt x="122" y="42"/>
                      <a:pt x="65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50"/>
                    </a:lnTo>
                    <a:lnTo>
                      <a:pt x="142" y="103"/>
                    </a:lnTo>
                    <a:close/>
                  </a:path>
                </a:pathLst>
              </a:custGeom>
              <a:solidFill>
                <a:srgbClr val="FF9900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rgbClr val="FF9900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7560" name="Freeform 72"/>
              <p:cNvSpPr>
                <a:spLocks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2921" y="1735"/>
                <a:ext cx="1477" cy="1657"/>
              </a:xfrm>
              <a:custGeom>
                <a:avLst/>
                <a:gdLst/>
                <a:ahLst/>
                <a:cxnLst>
                  <a:cxn ang="0">
                    <a:pos x="88" y="168"/>
                  </a:cxn>
                  <a:cxn ang="0">
                    <a:pos x="150" y="47"/>
                  </a:cxn>
                  <a:cxn ang="0">
                    <a:pos x="142" y="0"/>
                  </a:cxn>
                  <a:cxn ang="0">
                    <a:pos x="0" y="47"/>
                  </a:cxn>
                  <a:cxn ang="0">
                    <a:pos x="88" y="168"/>
                  </a:cxn>
                </a:cxnLst>
                <a:rect l="0" t="0" r="r" b="b"/>
                <a:pathLst>
                  <a:path w="150" h="168">
                    <a:moveTo>
                      <a:pt x="88" y="168"/>
                    </a:moveTo>
                    <a:cubicBezTo>
                      <a:pt x="127" y="140"/>
                      <a:pt x="150" y="95"/>
                      <a:pt x="150" y="47"/>
                    </a:cubicBezTo>
                    <a:cubicBezTo>
                      <a:pt x="150" y="31"/>
                      <a:pt x="147" y="15"/>
                      <a:pt x="142" y="0"/>
                    </a:cubicBezTo>
                    <a:lnTo>
                      <a:pt x="0" y="47"/>
                    </a:lnTo>
                    <a:lnTo>
                      <a:pt x="88" y="168"/>
                    </a:lnTo>
                    <a:close/>
                  </a:path>
                </a:pathLst>
              </a:custGeom>
              <a:solidFill>
                <a:srgbClr val="FFCC6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rgbClr val="FFCC66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7561" name="Freeform 73"/>
              <p:cNvSpPr>
                <a:spLocks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2054" y="2199"/>
                <a:ext cx="1732" cy="1469"/>
              </a:xfrm>
              <a:custGeom>
                <a:avLst/>
                <a:gdLst/>
                <a:ahLst/>
                <a:cxnLst>
                  <a:cxn ang="0">
                    <a:pos x="0" y="120"/>
                  </a:cxn>
                  <a:cxn ang="0">
                    <a:pos x="88" y="149"/>
                  </a:cxn>
                  <a:cxn ang="0">
                    <a:pos x="176" y="121"/>
                  </a:cxn>
                  <a:cxn ang="0">
                    <a:pos x="88" y="0"/>
                  </a:cxn>
                  <a:cxn ang="0">
                    <a:pos x="0" y="120"/>
                  </a:cxn>
                </a:cxnLst>
                <a:rect l="0" t="0" r="r" b="b"/>
                <a:pathLst>
                  <a:path w="176" h="149">
                    <a:moveTo>
                      <a:pt x="0" y="120"/>
                    </a:moveTo>
                    <a:cubicBezTo>
                      <a:pt x="25" y="139"/>
                      <a:pt x="56" y="149"/>
                      <a:pt x="88" y="149"/>
                    </a:cubicBezTo>
                    <a:cubicBezTo>
                      <a:pt x="120" y="149"/>
                      <a:pt x="150" y="140"/>
                      <a:pt x="176" y="121"/>
                    </a:cubicBezTo>
                    <a:lnTo>
                      <a:pt x="88" y="0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F7ED65"/>
              </a:solidFill>
              <a:ln w="190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rgbClr val="F7ED65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47562" name="Freeform 74"/>
              <p:cNvSpPr>
                <a:spLocks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2" y="1744"/>
                <a:ext cx="1479" cy="163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" y="46"/>
                  </a:cxn>
                  <a:cxn ang="0">
                    <a:pos x="62" y="166"/>
                  </a:cxn>
                  <a:cxn ang="0">
                    <a:pos x="150" y="46"/>
                  </a:cxn>
                  <a:cxn ang="0">
                    <a:pos x="8" y="0"/>
                  </a:cxn>
                </a:cxnLst>
                <a:rect l="0" t="0" r="r" b="b"/>
                <a:pathLst>
                  <a:path w="150" h="166">
                    <a:moveTo>
                      <a:pt x="8" y="0"/>
                    </a:moveTo>
                    <a:cubicBezTo>
                      <a:pt x="3" y="15"/>
                      <a:pt x="1" y="30"/>
                      <a:pt x="1" y="46"/>
                    </a:cubicBezTo>
                    <a:cubicBezTo>
                      <a:pt x="0" y="94"/>
                      <a:pt x="23" y="138"/>
                      <a:pt x="62" y="166"/>
                    </a:cubicBezTo>
                    <a:lnTo>
                      <a:pt x="150" y="4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33CCCC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rgbClr val="33CCCC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7563" name="Freeform 75"/>
              <p:cNvSpPr>
                <a:spLocks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521" y="727"/>
                <a:ext cx="1400" cy="1472"/>
              </a:xfrm>
              <a:custGeom>
                <a:avLst/>
                <a:gdLst/>
                <a:ahLst/>
                <a:cxnLst>
                  <a:cxn ang="0">
                    <a:pos x="142" y="0"/>
                  </a:cxn>
                  <a:cxn ang="0">
                    <a:pos x="0" y="103"/>
                  </a:cxn>
                  <a:cxn ang="0">
                    <a:pos x="142" y="149"/>
                  </a:cxn>
                  <a:cxn ang="0">
                    <a:pos x="142" y="0"/>
                  </a:cxn>
                </a:cxnLst>
                <a:rect l="0" t="0" r="r" b="b"/>
                <a:pathLst>
                  <a:path w="142" h="149">
                    <a:moveTo>
                      <a:pt x="142" y="0"/>
                    </a:moveTo>
                    <a:cubicBezTo>
                      <a:pt x="77" y="0"/>
                      <a:pt x="20" y="41"/>
                      <a:pt x="0" y="103"/>
                    </a:cubicBezTo>
                    <a:lnTo>
                      <a:pt x="142" y="149"/>
                    </a:ln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D4270A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rgbClr val="D4270A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47564" name="Freeform 76" descr="FOTO 01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1542" y="758"/>
              <a:ext cx="1245" cy="1333"/>
            </a:xfrm>
            <a:custGeom>
              <a:avLst/>
              <a:gdLst/>
              <a:ahLst/>
              <a:cxnLst>
                <a:cxn ang="0">
                  <a:pos x="1385" y="1462"/>
                </a:cxn>
                <a:cxn ang="0">
                  <a:pos x="1385" y="760"/>
                </a:cxn>
                <a:cxn ang="0">
                  <a:pos x="1199" y="793"/>
                </a:cxn>
                <a:cxn ang="0">
                  <a:pos x="1114" y="655"/>
                </a:cxn>
                <a:cxn ang="0">
                  <a:pos x="1213" y="510"/>
                </a:cxn>
                <a:cxn ang="0">
                  <a:pos x="1385" y="553"/>
                </a:cxn>
                <a:cxn ang="0">
                  <a:pos x="1385" y="4"/>
                </a:cxn>
                <a:cxn ang="0">
                  <a:pos x="484" y="311"/>
                </a:cxn>
                <a:cxn ang="0">
                  <a:pos x="0" y="1013"/>
                </a:cxn>
                <a:cxn ang="0">
                  <a:pos x="521" y="1181"/>
                </a:cxn>
                <a:cxn ang="0">
                  <a:pos x="434" y="1347"/>
                </a:cxn>
                <a:cxn ang="0">
                  <a:pos x="539" y="1471"/>
                </a:cxn>
                <a:cxn ang="0">
                  <a:pos x="698" y="1432"/>
                </a:cxn>
                <a:cxn ang="0">
                  <a:pos x="718" y="1245"/>
                </a:cxn>
                <a:cxn ang="0">
                  <a:pos x="1385" y="1462"/>
                </a:cxn>
              </a:cxnLst>
              <a:rect l="0" t="0" r="r" b="b"/>
              <a:pathLst>
                <a:path w="1385" h="1485">
                  <a:moveTo>
                    <a:pt x="1385" y="1462"/>
                  </a:moveTo>
                  <a:cubicBezTo>
                    <a:pt x="1385" y="1462"/>
                    <a:pt x="1385" y="1111"/>
                    <a:pt x="1385" y="760"/>
                  </a:cubicBezTo>
                  <a:cubicBezTo>
                    <a:pt x="1294" y="844"/>
                    <a:pt x="1199" y="793"/>
                    <a:pt x="1199" y="793"/>
                  </a:cubicBezTo>
                  <a:cubicBezTo>
                    <a:pt x="1199" y="793"/>
                    <a:pt x="1114" y="750"/>
                    <a:pt x="1114" y="655"/>
                  </a:cubicBezTo>
                  <a:cubicBezTo>
                    <a:pt x="1123" y="540"/>
                    <a:pt x="1213" y="510"/>
                    <a:pt x="1213" y="510"/>
                  </a:cubicBezTo>
                  <a:cubicBezTo>
                    <a:pt x="1213" y="510"/>
                    <a:pt x="1306" y="472"/>
                    <a:pt x="1385" y="553"/>
                  </a:cubicBezTo>
                  <a:cubicBezTo>
                    <a:pt x="1385" y="462"/>
                    <a:pt x="1385" y="278"/>
                    <a:pt x="1385" y="4"/>
                  </a:cubicBezTo>
                  <a:cubicBezTo>
                    <a:pt x="850" y="0"/>
                    <a:pt x="484" y="311"/>
                    <a:pt x="484" y="311"/>
                  </a:cubicBezTo>
                  <a:cubicBezTo>
                    <a:pt x="484" y="311"/>
                    <a:pt x="155" y="532"/>
                    <a:pt x="0" y="1013"/>
                  </a:cubicBezTo>
                  <a:cubicBezTo>
                    <a:pt x="0" y="1013"/>
                    <a:pt x="424" y="1150"/>
                    <a:pt x="521" y="1181"/>
                  </a:cubicBezTo>
                  <a:cubicBezTo>
                    <a:pt x="436" y="1227"/>
                    <a:pt x="428" y="1305"/>
                    <a:pt x="434" y="1347"/>
                  </a:cubicBezTo>
                  <a:cubicBezTo>
                    <a:pt x="439" y="1395"/>
                    <a:pt x="479" y="1452"/>
                    <a:pt x="539" y="1471"/>
                  </a:cubicBezTo>
                  <a:cubicBezTo>
                    <a:pt x="605" y="1485"/>
                    <a:pt x="643" y="1477"/>
                    <a:pt x="698" y="1432"/>
                  </a:cubicBezTo>
                  <a:cubicBezTo>
                    <a:pt x="733" y="1393"/>
                    <a:pt x="766" y="1320"/>
                    <a:pt x="718" y="1245"/>
                  </a:cubicBezTo>
                  <a:cubicBezTo>
                    <a:pt x="1051" y="1353"/>
                    <a:pt x="1385" y="1462"/>
                    <a:pt x="1385" y="1462"/>
                  </a:cubicBezTo>
                  <a:close/>
                </a:path>
              </a:pathLst>
            </a:custGeom>
            <a:blipFill dpi="0" rotWithShape="1">
              <a:blip r:embed="rId40" cstate="print"/>
              <a:srcRect/>
              <a:stretch>
                <a:fillRect/>
              </a:stretch>
            </a:blipFill>
            <a:ln w="28575" cap="flat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7565" name="Freeform 77" descr="FOTO 05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1389" y="1664"/>
              <a:ext cx="1399" cy="1463"/>
            </a:xfrm>
            <a:custGeom>
              <a:avLst/>
              <a:gdLst/>
              <a:ahLst/>
              <a:cxnLst>
                <a:cxn ang="0">
                  <a:pos x="1556" y="451"/>
                </a:cxn>
                <a:cxn ang="0">
                  <a:pos x="889" y="234"/>
                </a:cxn>
                <a:cxn ang="0">
                  <a:pos x="874" y="415"/>
                </a:cxn>
                <a:cxn ang="0">
                  <a:pos x="705" y="459"/>
                </a:cxn>
                <a:cxn ang="0">
                  <a:pos x="601" y="316"/>
                </a:cxn>
                <a:cxn ang="0">
                  <a:pos x="692" y="170"/>
                </a:cxn>
                <a:cxn ang="0">
                  <a:pos x="170" y="0"/>
                </a:cxn>
                <a:cxn ang="0">
                  <a:pos x="183" y="952"/>
                </a:cxn>
                <a:cxn ang="0">
                  <a:pos x="701" y="1629"/>
                </a:cxn>
                <a:cxn ang="0">
                  <a:pos x="1022" y="1185"/>
                </a:cxn>
                <a:cxn ang="0">
                  <a:pos x="1153" y="1319"/>
                </a:cxn>
                <a:cxn ang="0">
                  <a:pos x="1303" y="1258"/>
                </a:cxn>
                <a:cxn ang="0">
                  <a:pos x="1315" y="1095"/>
                </a:cxn>
                <a:cxn ang="0">
                  <a:pos x="1144" y="1018"/>
                </a:cxn>
                <a:cxn ang="0">
                  <a:pos x="1556" y="451"/>
                </a:cxn>
              </a:cxnLst>
              <a:rect l="0" t="0" r="r" b="b"/>
              <a:pathLst>
                <a:path w="1556" h="1629">
                  <a:moveTo>
                    <a:pt x="1556" y="451"/>
                  </a:moveTo>
                  <a:cubicBezTo>
                    <a:pt x="1556" y="451"/>
                    <a:pt x="1047" y="286"/>
                    <a:pt x="889" y="234"/>
                  </a:cubicBezTo>
                  <a:cubicBezTo>
                    <a:pt x="933" y="311"/>
                    <a:pt x="904" y="378"/>
                    <a:pt x="874" y="415"/>
                  </a:cubicBezTo>
                  <a:cubicBezTo>
                    <a:pt x="844" y="452"/>
                    <a:pt x="772" y="484"/>
                    <a:pt x="705" y="459"/>
                  </a:cubicBezTo>
                  <a:cubicBezTo>
                    <a:pt x="618" y="419"/>
                    <a:pt x="603" y="364"/>
                    <a:pt x="601" y="316"/>
                  </a:cubicBezTo>
                  <a:cubicBezTo>
                    <a:pt x="599" y="268"/>
                    <a:pt x="627" y="208"/>
                    <a:pt x="692" y="170"/>
                  </a:cubicBezTo>
                  <a:cubicBezTo>
                    <a:pt x="605" y="142"/>
                    <a:pt x="430" y="85"/>
                    <a:pt x="170" y="0"/>
                  </a:cubicBezTo>
                  <a:cubicBezTo>
                    <a:pt x="0" y="508"/>
                    <a:pt x="183" y="952"/>
                    <a:pt x="183" y="952"/>
                  </a:cubicBezTo>
                  <a:cubicBezTo>
                    <a:pt x="183" y="952"/>
                    <a:pt x="292" y="1333"/>
                    <a:pt x="701" y="1629"/>
                  </a:cubicBezTo>
                  <a:cubicBezTo>
                    <a:pt x="701" y="1629"/>
                    <a:pt x="962" y="1268"/>
                    <a:pt x="1022" y="1185"/>
                  </a:cubicBezTo>
                  <a:cubicBezTo>
                    <a:pt x="1039" y="1280"/>
                    <a:pt x="1111" y="1312"/>
                    <a:pt x="1153" y="1319"/>
                  </a:cubicBezTo>
                  <a:cubicBezTo>
                    <a:pt x="1200" y="1330"/>
                    <a:pt x="1267" y="1309"/>
                    <a:pt x="1303" y="1258"/>
                  </a:cubicBezTo>
                  <a:cubicBezTo>
                    <a:pt x="1337" y="1199"/>
                    <a:pt x="1341" y="1161"/>
                    <a:pt x="1315" y="1095"/>
                  </a:cubicBezTo>
                  <a:cubicBezTo>
                    <a:pt x="1289" y="1049"/>
                    <a:pt x="1230" y="995"/>
                    <a:pt x="1144" y="1018"/>
                  </a:cubicBezTo>
                  <a:cubicBezTo>
                    <a:pt x="1349" y="735"/>
                    <a:pt x="1556" y="451"/>
                    <a:pt x="1556" y="451"/>
                  </a:cubicBezTo>
                  <a:close/>
                </a:path>
              </a:pathLst>
            </a:custGeom>
            <a:blipFill dpi="0" rotWithShape="1">
              <a:blip r:embed="rId41" cstate="print"/>
              <a:srcRect/>
              <a:stretch>
                <a:fillRect/>
              </a:stretch>
            </a:blipFill>
            <a:ln w="28575" cmpd="sng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47566" name="Freeform 78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2017" y="2067"/>
              <a:ext cx="1540" cy="1345"/>
            </a:xfrm>
            <a:custGeom>
              <a:avLst/>
              <a:gdLst/>
              <a:ahLst/>
              <a:cxnLst>
                <a:cxn ang="0">
                  <a:pos x="857" y="0"/>
                </a:cxn>
                <a:cxn ang="0">
                  <a:pos x="444" y="567"/>
                </a:cxn>
                <a:cxn ang="0">
                  <a:pos x="612" y="638"/>
                </a:cxn>
                <a:cxn ang="0">
                  <a:pos x="601" y="812"/>
                </a:cxn>
                <a:cxn ang="0">
                  <a:pos x="433" y="867"/>
                </a:cxn>
                <a:cxn ang="0">
                  <a:pos x="322" y="735"/>
                </a:cxn>
                <a:cxn ang="0">
                  <a:pos x="0" y="1179"/>
                </a:cxn>
                <a:cxn ang="0">
                  <a:pos x="909" y="1461"/>
                </a:cxn>
                <a:cxn ang="0">
                  <a:pos x="1713" y="1177"/>
                </a:cxn>
                <a:cxn ang="0">
                  <a:pos x="1390" y="735"/>
                </a:cxn>
                <a:cxn ang="0">
                  <a:pos x="1558" y="652"/>
                </a:cxn>
                <a:cxn ang="0">
                  <a:pos x="1546" y="490"/>
                </a:cxn>
                <a:cxn ang="0">
                  <a:pos x="1395" y="428"/>
                </a:cxn>
                <a:cxn ang="0">
                  <a:pos x="1269" y="567"/>
                </a:cxn>
                <a:cxn ang="0">
                  <a:pos x="857" y="0"/>
                </a:cxn>
              </a:cxnLst>
              <a:rect l="0" t="0" r="r" b="b"/>
              <a:pathLst>
                <a:path w="1713" h="1498">
                  <a:moveTo>
                    <a:pt x="857" y="0"/>
                  </a:moveTo>
                  <a:cubicBezTo>
                    <a:pt x="857" y="0"/>
                    <a:pt x="498" y="472"/>
                    <a:pt x="444" y="567"/>
                  </a:cubicBezTo>
                  <a:cubicBezTo>
                    <a:pt x="532" y="548"/>
                    <a:pt x="586" y="597"/>
                    <a:pt x="612" y="638"/>
                  </a:cubicBezTo>
                  <a:cubicBezTo>
                    <a:pt x="638" y="679"/>
                    <a:pt x="646" y="756"/>
                    <a:pt x="601" y="812"/>
                  </a:cubicBezTo>
                  <a:cubicBezTo>
                    <a:pt x="536" y="882"/>
                    <a:pt x="479" y="880"/>
                    <a:pt x="433" y="867"/>
                  </a:cubicBezTo>
                  <a:cubicBezTo>
                    <a:pt x="387" y="854"/>
                    <a:pt x="339" y="809"/>
                    <a:pt x="322" y="735"/>
                  </a:cubicBezTo>
                  <a:cubicBezTo>
                    <a:pt x="269" y="809"/>
                    <a:pt x="161" y="958"/>
                    <a:pt x="0" y="1179"/>
                  </a:cubicBezTo>
                  <a:cubicBezTo>
                    <a:pt x="430" y="1498"/>
                    <a:pt x="909" y="1461"/>
                    <a:pt x="909" y="1461"/>
                  </a:cubicBezTo>
                  <a:cubicBezTo>
                    <a:pt x="909" y="1461"/>
                    <a:pt x="1305" y="1475"/>
                    <a:pt x="1713" y="1177"/>
                  </a:cubicBezTo>
                  <a:cubicBezTo>
                    <a:pt x="1713" y="1177"/>
                    <a:pt x="1450" y="817"/>
                    <a:pt x="1390" y="735"/>
                  </a:cubicBezTo>
                  <a:cubicBezTo>
                    <a:pt x="1485" y="748"/>
                    <a:pt x="1538" y="689"/>
                    <a:pt x="1558" y="652"/>
                  </a:cubicBezTo>
                  <a:cubicBezTo>
                    <a:pt x="1583" y="610"/>
                    <a:pt x="1583" y="540"/>
                    <a:pt x="1546" y="490"/>
                  </a:cubicBezTo>
                  <a:cubicBezTo>
                    <a:pt x="1500" y="440"/>
                    <a:pt x="1466" y="424"/>
                    <a:pt x="1395" y="428"/>
                  </a:cubicBezTo>
                  <a:cubicBezTo>
                    <a:pt x="1343" y="439"/>
                    <a:pt x="1273" y="478"/>
                    <a:pt x="1269" y="567"/>
                  </a:cubicBezTo>
                  <a:cubicBezTo>
                    <a:pt x="1063" y="285"/>
                    <a:pt x="857" y="0"/>
                    <a:pt x="857" y="0"/>
                  </a:cubicBezTo>
                  <a:close/>
                </a:path>
              </a:pathLst>
            </a:custGeom>
            <a:solidFill>
              <a:srgbClr val="FFFB9C"/>
            </a:solidFill>
            <a:ln w="28575" cap="flat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7567" name="Freeform 79" descr="FOTO 03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2787" y="1596"/>
              <a:ext cx="1384" cy="1529"/>
            </a:xfrm>
            <a:custGeom>
              <a:avLst/>
              <a:gdLst/>
              <a:ahLst/>
              <a:cxnLst>
                <a:cxn ang="0">
                  <a:pos x="0" y="524"/>
                </a:cxn>
                <a:cxn ang="0">
                  <a:pos x="412" y="1092"/>
                </a:cxn>
                <a:cxn ang="0">
                  <a:pos x="531" y="954"/>
                </a:cxn>
                <a:cxn ang="0">
                  <a:pos x="693" y="1018"/>
                </a:cxn>
                <a:cxn ang="0">
                  <a:pos x="694" y="1195"/>
                </a:cxn>
                <a:cxn ang="0">
                  <a:pos x="534" y="1260"/>
                </a:cxn>
                <a:cxn ang="0">
                  <a:pos x="857" y="1703"/>
                </a:cxn>
                <a:cxn ang="0">
                  <a:pos x="1406" y="926"/>
                </a:cxn>
                <a:cxn ang="0">
                  <a:pos x="1384" y="74"/>
                </a:cxn>
                <a:cxn ang="0">
                  <a:pos x="864" y="244"/>
                </a:cxn>
                <a:cxn ang="0">
                  <a:pos x="837" y="59"/>
                </a:cxn>
                <a:cxn ang="0">
                  <a:pos x="679" y="20"/>
                </a:cxn>
                <a:cxn ang="0">
                  <a:pos x="573" y="145"/>
                </a:cxn>
                <a:cxn ang="0">
                  <a:pos x="667" y="307"/>
                </a:cxn>
                <a:cxn ang="0">
                  <a:pos x="0" y="524"/>
                </a:cxn>
              </a:cxnLst>
              <a:rect l="0" t="0" r="r" b="b"/>
              <a:pathLst>
                <a:path w="1541" h="1703">
                  <a:moveTo>
                    <a:pt x="0" y="524"/>
                  </a:moveTo>
                  <a:cubicBezTo>
                    <a:pt x="0" y="524"/>
                    <a:pt x="338" y="1011"/>
                    <a:pt x="412" y="1092"/>
                  </a:cubicBezTo>
                  <a:cubicBezTo>
                    <a:pt x="421" y="1002"/>
                    <a:pt x="484" y="966"/>
                    <a:pt x="531" y="954"/>
                  </a:cubicBezTo>
                  <a:cubicBezTo>
                    <a:pt x="578" y="942"/>
                    <a:pt x="654" y="958"/>
                    <a:pt x="693" y="1018"/>
                  </a:cubicBezTo>
                  <a:cubicBezTo>
                    <a:pt x="740" y="1102"/>
                    <a:pt x="720" y="1155"/>
                    <a:pt x="694" y="1195"/>
                  </a:cubicBezTo>
                  <a:cubicBezTo>
                    <a:pt x="668" y="1235"/>
                    <a:pt x="600" y="1271"/>
                    <a:pt x="534" y="1260"/>
                  </a:cubicBezTo>
                  <a:cubicBezTo>
                    <a:pt x="588" y="1333"/>
                    <a:pt x="696" y="1482"/>
                    <a:pt x="857" y="1703"/>
                  </a:cubicBezTo>
                  <a:cubicBezTo>
                    <a:pt x="1293" y="1393"/>
                    <a:pt x="1406" y="926"/>
                    <a:pt x="1406" y="926"/>
                  </a:cubicBezTo>
                  <a:cubicBezTo>
                    <a:pt x="1406" y="926"/>
                    <a:pt x="1541" y="554"/>
                    <a:pt x="1384" y="74"/>
                  </a:cubicBezTo>
                  <a:cubicBezTo>
                    <a:pt x="1384" y="74"/>
                    <a:pt x="960" y="213"/>
                    <a:pt x="864" y="244"/>
                  </a:cubicBezTo>
                  <a:cubicBezTo>
                    <a:pt x="906" y="158"/>
                    <a:pt x="866" y="89"/>
                    <a:pt x="837" y="59"/>
                  </a:cubicBezTo>
                  <a:cubicBezTo>
                    <a:pt x="805" y="22"/>
                    <a:pt x="738" y="0"/>
                    <a:pt x="679" y="20"/>
                  </a:cubicBezTo>
                  <a:cubicBezTo>
                    <a:pt x="617" y="48"/>
                    <a:pt x="592" y="76"/>
                    <a:pt x="573" y="145"/>
                  </a:cubicBezTo>
                  <a:cubicBezTo>
                    <a:pt x="568" y="197"/>
                    <a:pt x="583" y="276"/>
                    <a:pt x="667" y="307"/>
                  </a:cubicBezTo>
                  <a:cubicBezTo>
                    <a:pt x="335" y="416"/>
                    <a:pt x="0" y="524"/>
                    <a:pt x="0" y="524"/>
                  </a:cubicBezTo>
                  <a:close/>
                </a:path>
              </a:pathLst>
            </a:custGeom>
            <a:blipFill dpi="0" rotWithShape="1">
              <a:blip r:embed="rId42" cstate="print"/>
              <a:srcRect/>
              <a:stretch>
                <a:fillRect/>
              </a:stretch>
            </a:blipFill>
            <a:ln w="28575" cmpd="sng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47568" name="Freeform 80" descr="FOTO 02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2543" y="759"/>
              <a:ext cx="1487" cy="1307"/>
            </a:xfrm>
            <a:custGeom>
              <a:avLst/>
              <a:gdLst/>
              <a:ahLst/>
              <a:cxnLst>
                <a:cxn ang="0">
                  <a:pos x="270" y="1456"/>
                </a:cxn>
                <a:cxn ang="0">
                  <a:pos x="938" y="1240"/>
                </a:cxn>
                <a:cxn ang="0">
                  <a:pos x="843" y="1084"/>
                </a:cxn>
                <a:cxn ang="0">
                  <a:pos x="954" y="950"/>
                </a:cxn>
                <a:cxn ang="0">
                  <a:pos x="1120" y="1005"/>
                </a:cxn>
                <a:cxn ang="0">
                  <a:pos x="1135" y="1176"/>
                </a:cxn>
                <a:cxn ang="0">
                  <a:pos x="1656" y="1006"/>
                </a:cxn>
                <a:cxn ang="0">
                  <a:pos x="1087" y="243"/>
                </a:cxn>
                <a:cxn ang="0">
                  <a:pos x="270" y="1"/>
                </a:cxn>
                <a:cxn ang="0">
                  <a:pos x="271" y="548"/>
                </a:cxn>
                <a:cxn ang="0">
                  <a:pos x="87" y="517"/>
                </a:cxn>
                <a:cxn ang="0">
                  <a:pos x="1" y="655"/>
                </a:cxn>
                <a:cxn ang="0">
                  <a:pos x="87" y="794"/>
                </a:cxn>
                <a:cxn ang="0">
                  <a:pos x="270" y="755"/>
                </a:cxn>
                <a:cxn ang="0">
                  <a:pos x="270" y="1456"/>
                </a:cxn>
              </a:cxnLst>
              <a:rect l="0" t="0" r="r" b="b"/>
              <a:pathLst>
                <a:path w="1656" h="1456">
                  <a:moveTo>
                    <a:pt x="270" y="1456"/>
                  </a:moveTo>
                  <a:cubicBezTo>
                    <a:pt x="270" y="1456"/>
                    <a:pt x="838" y="1285"/>
                    <a:pt x="938" y="1240"/>
                  </a:cubicBezTo>
                  <a:cubicBezTo>
                    <a:pt x="855" y="1204"/>
                    <a:pt x="840" y="1133"/>
                    <a:pt x="843" y="1084"/>
                  </a:cubicBezTo>
                  <a:cubicBezTo>
                    <a:pt x="846" y="1036"/>
                    <a:pt x="908" y="963"/>
                    <a:pt x="954" y="950"/>
                  </a:cubicBezTo>
                  <a:cubicBezTo>
                    <a:pt x="1049" y="931"/>
                    <a:pt x="1090" y="967"/>
                    <a:pt x="1120" y="1005"/>
                  </a:cubicBezTo>
                  <a:cubicBezTo>
                    <a:pt x="1150" y="1043"/>
                    <a:pt x="1171" y="1103"/>
                    <a:pt x="1135" y="1176"/>
                  </a:cubicBezTo>
                  <a:cubicBezTo>
                    <a:pt x="1221" y="1147"/>
                    <a:pt x="1396" y="1091"/>
                    <a:pt x="1656" y="1006"/>
                  </a:cubicBezTo>
                  <a:cubicBezTo>
                    <a:pt x="1496" y="495"/>
                    <a:pt x="1087" y="243"/>
                    <a:pt x="1087" y="243"/>
                  </a:cubicBezTo>
                  <a:cubicBezTo>
                    <a:pt x="1087" y="243"/>
                    <a:pt x="775" y="0"/>
                    <a:pt x="270" y="1"/>
                  </a:cubicBezTo>
                  <a:cubicBezTo>
                    <a:pt x="270" y="1"/>
                    <a:pt x="271" y="447"/>
                    <a:pt x="271" y="548"/>
                  </a:cubicBezTo>
                  <a:cubicBezTo>
                    <a:pt x="202" y="482"/>
                    <a:pt x="124" y="498"/>
                    <a:pt x="87" y="517"/>
                  </a:cubicBezTo>
                  <a:cubicBezTo>
                    <a:pt x="42" y="536"/>
                    <a:pt x="0" y="593"/>
                    <a:pt x="1" y="655"/>
                  </a:cubicBezTo>
                  <a:cubicBezTo>
                    <a:pt x="8" y="723"/>
                    <a:pt x="27" y="755"/>
                    <a:pt x="87" y="794"/>
                  </a:cubicBezTo>
                  <a:cubicBezTo>
                    <a:pt x="135" y="815"/>
                    <a:pt x="215" y="825"/>
                    <a:pt x="270" y="755"/>
                  </a:cubicBezTo>
                  <a:cubicBezTo>
                    <a:pt x="271" y="1104"/>
                    <a:pt x="270" y="1456"/>
                    <a:pt x="270" y="1456"/>
                  </a:cubicBezTo>
                  <a:close/>
                </a:path>
              </a:pathLst>
            </a:custGeom>
            <a:blipFill dpi="0" rotWithShape="1">
              <a:blip r:embed="rId43" cstate="print"/>
              <a:srcRect/>
              <a:stretch>
                <a:fillRect/>
              </a:stretch>
            </a:blipFill>
            <a:ln w="28575" cap="flat" cmpd="sng">
              <a:solidFill>
                <a:srgbClr val="808080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4" name="Group 81"/>
            <p:cNvGrpSpPr>
              <a:grpSpLocks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1923" y="921"/>
              <a:ext cx="194" cy="190"/>
              <a:chOff x="1220" y="968"/>
              <a:chExt cx="205" cy="201"/>
            </a:xfrm>
          </p:grpSpPr>
          <p:grpSp>
            <p:nvGrpSpPr>
              <p:cNvPr id="5" name="Group 82"/>
              <p:cNvGrpSpPr>
                <a:grpSpLocks/>
              </p:cNvGrpSpPr>
              <p:nvPr>
                <p:custDataLst>
                  <p:tags r:id="rId30"/>
                </p:custDataLst>
              </p:nvPr>
            </p:nvGrpSpPr>
            <p:grpSpPr bwMode="auto">
              <a:xfrm>
                <a:off x="1220" y="968"/>
                <a:ext cx="205" cy="201"/>
                <a:chOff x="-4" y="1328"/>
                <a:chExt cx="802" cy="785"/>
              </a:xfrm>
            </p:grpSpPr>
            <p:sp>
              <p:nvSpPr>
                <p:cNvPr id="447571" name="Oval 83"/>
                <p:cNvSpPr>
                  <a:spLocks noChangeArrowheads="1"/>
                </p:cNvSpPr>
                <p:nvPr/>
              </p:nvSpPr>
              <p:spPr bwMode="gray">
                <a:xfrm>
                  <a:off x="-4" y="1328"/>
                  <a:ext cx="802" cy="7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46275"/>
                        <a:invGamma/>
                      </a:srgbClr>
                    </a:gs>
                    <a:gs pos="100000">
                      <a:srgbClr val="0065CC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72" name="Oval 84"/>
                <p:cNvSpPr>
                  <a:spLocks noChangeArrowheads="1"/>
                </p:cNvSpPr>
                <p:nvPr/>
              </p:nvSpPr>
              <p:spPr bwMode="gray">
                <a:xfrm>
                  <a:off x="6" y="1337"/>
                  <a:ext cx="782" cy="76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alpha val="0"/>
                      </a:srgbClr>
                    </a:gs>
                    <a:gs pos="100000">
                      <a:srgbClr val="0065CC">
                        <a:gamma/>
                        <a:tint val="7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73" name="Oval 85"/>
                <p:cNvSpPr>
                  <a:spLocks noChangeArrowheads="1"/>
                </p:cNvSpPr>
                <p:nvPr/>
              </p:nvSpPr>
              <p:spPr bwMode="gray">
                <a:xfrm>
                  <a:off x="26" y="1340"/>
                  <a:ext cx="743" cy="71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79216"/>
                        <a:invGamma/>
                      </a:srgbClr>
                    </a:gs>
                    <a:gs pos="100000">
                      <a:srgbClr val="0065CC">
                        <a:alpha val="60001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74" name="Oval 86"/>
                <p:cNvSpPr>
                  <a:spLocks noChangeArrowheads="1"/>
                </p:cNvSpPr>
                <p:nvPr/>
              </p:nvSpPr>
              <p:spPr bwMode="gray">
                <a:xfrm>
                  <a:off x="67" y="1360"/>
                  <a:ext cx="661" cy="5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  <a:alpha val="70000"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447575" name="Rectangle 87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 flipH="1">
                <a:off x="1291" y="999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 anchorCtr="1">
                <a:spAutoFit/>
              </a:bodyPr>
              <a:lstStyle/>
              <a:p>
                <a:pPr defTabSz="895350">
                  <a:buClr>
                    <a:schemeClr val="tx2"/>
                  </a:buClr>
                </a:pPr>
                <a:r>
                  <a:rPr lang="pt-BR" sz="1400" b="1">
                    <a:solidFill>
                      <a:schemeClr val="bg1"/>
                    </a:solidFill>
                    <a:cs typeface="Arial" charset="0"/>
                  </a:rPr>
                  <a:t>1</a:t>
                </a:r>
              </a:p>
            </p:txBody>
          </p:sp>
        </p:grpSp>
        <p:grpSp>
          <p:nvGrpSpPr>
            <p:cNvPr id="6" name="Group 88"/>
            <p:cNvGrpSpPr>
              <a:grpSpLocks/>
            </p:cNvGrpSpPr>
            <p:nvPr>
              <p:custDataLst>
                <p:tags r:id="rId17"/>
              </p:custDataLst>
            </p:nvPr>
          </p:nvGrpSpPr>
          <p:grpSpPr bwMode="auto">
            <a:xfrm>
              <a:off x="3457" y="921"/>
              <a:ext cx="194" cy="190"/>
              <a:chOff x="1220" y="968"/>
              <a:chExt cx="205" cy="201"/>
            </a:xfrm>
          </p:grpSpPr>
          <p:grpSp>
            <p:nvGrpSpPr>
              <p:cNvPr id="7" name="Group 89"/>
              <p:cNvGrpSpPr>
                <a:grpSpLocks/>
              </p:cNvGrpSpPr>
              <p:nvPr>
                <p:custDataLst>
                  <p:tags r:id="rId28"/>
                </p:custDataLst>
              </p:nvPr>
            </p:nvGrpSpPr>
            <p:grpSpPr bwMode="auto">
              <a:xfrm>
                <a:off x="1220" y="968"/>
                <a:ext cx="205" cy="201"/>
                <a:chOff x="-4" y="1328"/>
                <a:chExt cx="802" cy="785"/>
              </a:xfrm>
            </p:grpSpPr>
            <p:sp>
              <p:nvSpPr>
                <p:cNvPr id="447578" name="Oval 90"/>
                <p:cNvSpPr>
                  <a:spLocks noChangeArrowheads="1"/>
                </p:cNvSpPr>
                <p:nvPr/>
              </p:nvSpPr>
              <p:spPr bwMode="gray">
                <a:xfrm>
                  <a:off x="-4" y="1328"/>
                  <a:ext cx="802" cy="7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46275"/>
                        <a:invGamma/>
                      </a:srgbClr>
                    </a:gs>
                    <a:gs pos="100000">
                      <a:srgbClr val="0065CC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79" name="Oval 91"/>
                <p:cNvSpPr>
                  <a:spLocks noChangeArrowheads="1"/>
                </p:cNvSpPr>
                <p:nvPr/>
              </p:nvSpPr>
              <p:spPr bwMode="gray">
                <a:xfrm>
                  <a:off x="6" y="1337"/>
                  <a:ext cx="782" cy="76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alpha val="0"/>
                      </a:srgbClr>
                    </a:gs>
                    <a:gs pos="100000">
                      <a:srgbClr val="0065CC">
                        <a:gamma/>
                        <a:tint val="7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80" name="Oval 92"/>
                <p:cNvSpPr>
                  <a:spLocks noChangeArrowheads="1"/>
                </p:cNvSpPr>
                <p:nvPr/>
              </p:nvSpPr>
              <p:spPr bwMode="gray">
                <a:xfrm>
                  <a:off x="26" y="1340"/>
                  <a:ext cx="743" cy="71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79216"/>
                        <a:invGamma/>
                      </a:srgbClr>
                    </a:gs>
                    <a:gs pos="100000">
                      <a:srgbClr val="0065CC">
                        <a:alpha val="60001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81" name="Oval 93"/>
                <p:cNvSpPr>
                  <a:spLocks noChangeArrowheads="1"/>
                </p:cNvSpPr>
                <p:nvPr/>
              </p:nvSpPr>
              <p:spPr bwMode="gray">
                <a:xfrm>
                  <a:off x="67" y="1360"/>
                  <a:ext cx="661" cy="5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  <a:alpha val="70000"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447582" name="Rectangle 94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 flipH="1">
                <a:off x="1291" y="999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 anchorCtr="1">
                <a:spAutoFit/>
              </a:bodyPr>
              <a:lstStyle/>
              <a:p>
                <a:pPr defTabSz="895350">
                  <a:buClr>
                    <a:schemeClr val="tx2"/>
                  </a:buClr>
                </a:pPr>
                <a:r>
                  <a:rPr lang="pt-BR" sz="1400" b="1">
                    <a:solidFill>
                      <a:schemeClr val="bg1"/>
                    </a:solidFill>
                    <a:cs typeface="Arial" charset="0"/>
                  </a:rPr>
                  <a:t>2</a:t>
                </a:r>
              </a:p>
            </p:txBody>
          </p:sp>
        </p:grpSp>
        <p:grpSp>
          <p:nvGrpSpPr>
            <p:cNvPr id="8" name="Group 95"/>
            <p:cNvGrpSpPr>
              <a:grpSpLocks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1431" y="2359"/>
              <a:ext cx="194" cy="190"/>
              <a:chOff x="1220" y="968"/>
              <a:chExt cx="205" cy="201"/>
            </a:xfrm>
          </p:grpSpPr>
          <p:grpSp>
            <p:nvGrpSpPr>
              <p:cNvPr id="9" name="Group 96"/>
              <p:cNvGrpSpPr>
                <a:grpSpLocks/>
              </p:cNvGrpSpPr>
              <p:nvPr>
                <p:custDataLst>
                  <p:tags r:id="rId26"/>
                </p:custDataLst>
              </p:nvPr>
            </p:nvGrpSpPr>
            <p:grpSpPr bwMode="auto">
              <a:xfrm>
                <a:off x="1220" y="968"/>
                <a:ext cx="205" cy="201"/>
                <a:chOff x="-4" y="1328"/>
                <a:chExt cx="802" cy="785"/>
              </a:xfrm>
            </p:grpSpPr>
            <p:sp>
              <p:nvSpPr>
                <p:cNvPr id="447585" name="Oval 97"/>
                <p:cNvSpPr>
                  <a:spLocks noChangeArrowheads="1"/>
                </p:cNvSpPr>
                <p:nvPr/>
              </p:nvSpPr>
              <p:spPr bwMode="gray">
                <a:xfrm>
                  <a:off x="-4" y="1328"/>
                  <a:ext cx="802" cy="7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46275"/>
                        <a:invGamma/>
                      </a:srgbClr>
                    </a:gs>
                    <a:gs pos="100000">
                      <a:srgbClr val="0065CC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86" name="Oval 98"/>
                <p:cNvSpPr>
                  <a:spLocks noChangeArrowheads="1"/>
                </p:cNvSpPr>
                <p:nvPr/>
              </p:nvSpPr>
              <p:spPr bwMode="gray">
                <a:xfrm>
                  <a:off x="6" y="1337"/>
                  <a:ext cx="782" cy="76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alpha val="0"/>
                      </a:srgbClr>
                    </a:gs>
                    <a:gs pos="100000">
                      <a:srgbClr val="0065CC">
                        <a:gamma/>
                        <a:tint val="7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87" name="Oval 99"/>
                <p:cNvSpPr>
                  <a:spLocks noChangeArrowheads="1"/>
                </p:cNvSpPr>
                <p:nvPr/>
              </p:nvSpPr>
              <p:spPr bwMode="gray">
                <a:xfrm>
                  <a:off x="26" y="1340"/>
                  <a:ext cx="743" cy="71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79216"/>
                        <a:invGamma/>
                      </a:srgbClr>
                    </a:gs>
                    <a:gs pos="100000">
                      <a:srgbClr val="0065CC">
                        <a:alpha val="60001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88" name="Oval 100"/>
                <p:cNvSpPr>
                  <a:spLocks noChangeArrowheads="1"/>
                </p:cNvSpPr>
                <p:nvPr/>
              </p:nvSpPr>
              <p:spPr bwMode="gray">
                <a:xfrm>
                  <a:off x="67" y="1360"/>
                  <a:ext cx="661" cy="5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  <a:alpha val="70000"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447589" name="Rectangle 101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 flipH="1">
                <a:off x="1291" y="999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 anchorCtr="1">
                <a:spAutoFit/>
              </a:bodyPr>
              <a:lstStyle/>
              <a:p>
                <a:pPr defTabSz="895350">
                  <a:buClr>
                    <a:schemeClr val="tx2"/>
                  </a:buClr>
                </a:pPr>
                <a:r>
                  <a:rPr lang="pt-BR" sz="1400" b="1">
                    <a:solidFill>
                      <a:schemeClr val="bg1"/>
                    </a:solidFill>
                    <a:cs typeface="Arial" charset="0"/>
                  </a:rPr>
                  <a:t>5</a:t>
                </a:r>
              </a:p>
            </p:txBody>
          </p:sp>
        </p:grpSp>
        <p:grpSp>
          <p:nvGrpSpPr>
            <p:cNvPr id="10" name="Group 102"/>
            <p:cNvGrpSpPr>
              <a:grpSpLocks/>
            </p:cNvGrpSpPr>
            <p:nvPr>
              <p:custDataLst>
                <p:tags r:id="rId19"/>
              </p:custDataLst>
            </p:nvPr>
          </p:nvGrpSpPr>
          <p:grpSpPr bwMode="auto">
            <a:xfrm>
              <a:off x="3944" y="2359"/>
              <a:ext cx="194" cy="190"/>
              <a:chOff x="1220" y="968"/>
              <a:chExt cx="205" cy="201"/>
            </a:xfrm>
          </p:grpSpPr>
          <p:grpSp>
            <p:nvGrpSpPr>
              <p:cNvPr id="11" name="Group 103"/>
              <p:cNvGrpSpPr>
                <a:grpSpLocks/>
              </p:cNvGrpSpPr>
              <p:nvPr>
                <p:custDataLst>
                  <p:tags r:id="rId24"/>
                </p:custDataLst>
              </p:nvPr>
            </p:nvGrpSpPr>
            <p:grpSpPr bwMode="auto">
              <a:xfrm>
                <a:off x="1220" y="968"/>
                <a:ext cx="205" cy="201"/>
                <a:chOff x="-4" y="1328"/>
                <a:chExt cx="802" cy="785"/>
              </a:xfrm>
            </p:grpSpPr>
            <p:sp>
              <p:nvSpPr>
                <p:cNvPr id="447592" name="Oval 104"/>
                <p:cNvSpPr>
                  <a:spLocks noChangeArrowheads="1"/>
                </p:cNvSpPr>
                <p:nvPr/>
              </p:nvSpPr>
              <p:spPr bwMode="gray">
                <a:xfrm>
                  <a:off x="-4" y="1328"/>
                  <a:ext cx="802" cy="7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46275"/>
                        <a:invGamma/>
                      </a:srgbClr>
                    </a:gs>
                    <a:gs pos="100000">
                      <a:srgbClr val="0065CC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93" name="Oval 105"/>
                <p:cNvSpPr>
                  <a:spLocks noChangeArrowheads="1"/>
                </p:cNvSpPr>
                <p:nvPr/>
              </p:nvSpPr>
              <p:spPr bwMode="gray">
                <a:xfrm>
                  <a:off x="6" y="1337"/>
                  <a:ext cx="782" cy="76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alpha val="0"/>
                      </a:srgbClr>
                    </a:gs>
                    <a:gs pos="100000">
                      <a:srgbClr val="0065CC">
                        <a:gamma/>
                        <a:tint val="7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94" name="Oval 106"/>
                <p:cNvSpPr>
                  <a:spLocks noChangeArrowheads="1"/>
                </p:cNvSpPr>
                <p:nvPr/>
              </p:nvSpPr>
              <p:spPr bwMode="gray">
                <a:xfrm>
                  <a:off x="26" y="1340"/>
                  <a:ext cx="743" cy="71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79216"/>
                        <a:invGamma/>
                      </a:srgbClr>
                    </a:gs>
                    <a:gs pos="100000">
                      <a:srgbClr val="0065CC">
                        <a:alpha val="60001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595" name="Oval 107"/>
                <p:cNvSpPr>
                  <a:spLocks noChangeArrowheads="1"/>
                </p:cNvSpPr>
                <p:nvPr/>
              </p:nvSpPr>
              <p:spPr bwMode="gray">
                <a:xfrm>
                  <a:off x="67" y="1360"/>
                  <a:ext cx="661" cy="5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  <a:alpha val="70000"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447596" name="Rectangle 108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 flipH="1">
                <a:off x="1291" y="999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 anchorCtr="1">
                <a:spAutoFit/>
              </a:bodyPr>
              <a:lstStyle/>
              <a:p>
                <a:pPr defTabSz="895350">
                  <a:buClr>
                    <a:schemeClr val="tx2"/>
                  </a:buClr>
                </a:pPr>
                <a:r>
                  <a:rPr lang="pt-BR" sz="1400" b="1">
                    <a:solidFill>
                      <a:schemeClr val="bg1"/>
                    </a:solidFill>
                    <a:cs typeface="Arial" charset="0"/>
                  </a:rPr>
                  <a:t>3</a:t>
                </a:r>
              </a:p>
            </p:txBody>
          </p:sp>
        </p:grpSp>
        <p:grpSp>
          <p:nvGrpSpPr>
            <p:cNvPr id="12" name="Group 109"/>
            <p:cNvGrpSpPr>
              <a:grpSpLocks/>
            </p:cNvGrpSpPr>
            <p:nvPr>
              <p:custDataLst>
                <p:tags r:id="rId20"/>
              </p:custDataLst>
            </p:nvPr>
          </p:nvGrpSpPr>
          <p:grpSpPr bwMode="auto">
            <a:xfrm>
              <a:off x="2689" y="3275"/>
              <a:ext cx="194" cy="191"/>
              <a:chOff x="1220" y="968"/>
              <a:chExt cx="205" cy="201"/>
            </a:xfrm>
          </p:grpSpPr>
          <p:grpSp>
            <p:nvGrpSpPr>
              <p:cNvPr id="13" name="Group 110"/>
              <p:cNvGrpSpPr>
                <a:grpSpLocks/>
              </p:cNvGrpSpPr>
              <p:nvPr>
                <p:custDataLst>
                  <p:tags r:id="rId22"/>
                </p:custDataLst>
              </p:nvPr>
            </p:nvGrpSpPr>
            <p:grpSpPr bwMode="auto">
              <a:xfrm>
                <a:off x="1220" y="968"/>
                <a:ext cx="205" cy="201"/>
                <a:chOff x="-4" y="1328"/>
                <a:chExt cx="802" cy="785"/>
              </a:xfrm>
            </p:grpSpPr>
            <p:sp>
              <p:nvSpPr>
                <p:cNvPr id="447599" name="Oval 111"/>
                <p:cNvSpPr>
                  <a:spLocks noChangeArrowheads="1"/>
                </p:cNvSpPr>
                <p:nvPr/>
              </p:nvSpPr>
              <p:spPr bwMode="gray">
                <a:xfrm>
                  <a:off x="-4" y="1328"/>
                  <a:ext cx="802" cy="7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46275"/>
                        <a:invGamma/>
                      </a:srgbClr>
                    </a:gs>
                    <a:gs pos="100000">
                      <a:srgbClr val="0065CC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600" name="Oval 112"/>
                <p:cNvSpPr>
                  <a:spLocks noChangeArrowheads="1"/>
                </p:cNvSpPr>
                <p:nvPr/>
              </p:nvSpPr>
              <p:spPr bwMode="gray">
                <a:xfrm>
                  <a:off x="6" y="1337"/>
                  <a:ext cx="782" cy="76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alpha val="0"/>
                      </a:srgbClr>
                    </a:gs>
                    <a:gs pos="100000">
                      <a:srgbClr val="0065CC">
                        <a:gamma/>
                        <a:tint val="7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601" name="Oval 113"/>
                <p:cNvSpPr>
                  <a:spLocks noChangeArrowheads="1"/>
                </p:cNvSpPr>
                <p:nvPr/>
              </p:nvSpPr>
              <p:spPr bwMode="gray">
                <a:xfrm>
                  <a:off x="26" y="1340"/>
                  <a:ext cx="743" cy="71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65CC">
                        <a:gamma/>
                        <a:shade val="79216"/>
                        <a:invGamma/>
                      </a:srgbClr>
                    </a:gs>
                    <a:gs pos="100000">
                      <a:srgbClr val="0065CC">
                        <a:alpha val="60001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  <p:sp>
              <p:nvSpPr>
                <p:cNvPr id="447602" name="Oval 114"/>
                <p:cNvSpPr>
                  <a:spLocks noChangeArrowheads="1"/>
                </p:cNvSpPr>
                <p:nvPr/>
              </p:nvSpPr>
              <p:spPr bwMode="gray">
                <a:xfrm>
                  <a:off x="67" y="1360"/>
                  <a:ext cx="661" cy="5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  <a:alpha val="70000"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BR"/>
                </a:p>
              </p:txBody>
            </p:sp>
          </p:grpSp>
          <p:sp>
            <p:nvSpPr>
              <p:cNvPr id="447603" name="Rectangle 115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1291" y="999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 anchorCtr="1">
                <a:spAutoFit/>
              </a:bodyPr>
              <a:lstStyle/>
              <a:p>
                <a:pPr defTabSz="895350">
                  <a:buClr>
                    <a:schemeClr val="tx2"/>
                  </a:buClr>
                </a:pPr>
                <a:r>
                  <a:rPr lang="pt-BR" sz="1400" b="1">
                    <a:solidFill>
                      <a:schemeClr val="bg1"/>
                    </a:solidFill>
                    <a:cs typeface="Arial" charset="0"/>
                  </a:rPr>
                  <a:t>4</a:t>
                </a:r>
              </a:p>
            </p:txBody>
          </p:sp>
        </p:grpSp>
        <p:pic>
          <p:nvPicPr>
            <p:cNvPr id="447604" name="Picture 116" descr="MC900434822[1]"/>
            <p:cNvPicPr>
              <a:picLocks noChangeAspect="1" noChangeArrowheads="1"/>
            </p:cNvPicPr>
            <p:nvPr>
              <p:custDataLst>
                <p:tags r:id="rId21"/>
              </p:custDataLst>
            </p:nvPr>
          </p:nvPicPr>
          <p:blipFill>
            <a:blip r:embed="rId4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58" y="2584"/>
              <a:ext cx="849" cy="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0" y="1910687"/>
            <a:ext cx="8961438" cy="286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Plano de Ação Participativo para Escolas</a:t>
            </a:r>
            <a:b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2012</a:t>
            </a:r>
          </a:p>
          <a:p>
            <a:pPr marL="0" marR="0" lvl="0" indent="0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algn="ctr" defTabSz="895350">
              <a:defRPr/>
            </a:pPr>
            <a:r>
              <a:rPr lang="pt-BR" sz="2400" b="1" i="1" dirty="0" smtClean="0">
                <a:solidFill>
                  <a:schemeClr val="tx2">
                    <a:lumMod val="25000"/>
                    <a:lumOff val="75000"/>
                  </a:schemeClr>
                </a:solidFill>
              </a:rPr>
              <a:t>Instrumento para a construção de um caminho de melhoria</a:t>
            </a:r>
          </a:p>
          <a:p>
            <a:pPr marL="0" marR="0" lvl="0" indent="0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 defTabSz="895350"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" name="Grupo 4"/>
          <p:cNvGrpSpPr>
            <a:grpSpLocks/>
          </p:cNvGrpSpPr>
          <p:nvPr/>
        </p:nvGrpSpPr>
        <p:grpSpPr bwMode="auto">
          <a:xfrm>
            <a:off x="2411413" y="5262344"/>
            <a:ext cx="5040312" cy="1295400"/>
            <a:chOff x="3275856" y="44624"/>
            <a:chExt cx="5040560" cy="1296144"/>
          </a:xfrm>
        </p:grpSpPr>
        <p:sp>
          <p:nvSpPr>
            <p:cNvPr id="5" name="Título 1"/>
            <p:cNvSpPr txBox="1">
              <a:spLocks/>
            </p:cNvSpPr>
            <p:nvPr/>
          </p:nvSpPr>
          <p:spPr>
            <a:xfrm>
              <a:off x="3275856" y="44624"/>
              <a:ext cx="2987822" cy="1296144"/>
            </a:xfrm>
            <a:prstGeom prst="rect">
              <a:avLst/>
            </a:prstGeom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de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Gestão Pública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6" name="Título 1"/>
            <p:cNvSpPr txBox="1">
              <a:spLocks/>
            </p:cNvSpPr>
            <p:nvPr/>
          </p:nvSpPr>
          <p:spPr bwMode="auto">
            <a:xfrm>
              <a:off x="5004728" y="71628"/>
              <a:ext cx="2986235" cy="1269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da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Educação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pic>
          <p:nvPicPr>
            <p:cNvPr id="7" name="Imagem 7" descr="brasao_sp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96336" y="260648"/>
              <a:ext cx="720080" cy="797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Imagem 5" descr="logo_educaca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8989" y="5240013"/>
            <a:ext cx="805890" cy="9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69925" y="1107347"/>
            <a:ext cx="7691438" cy="2775838"/>
          </a:xfrm>
          <a:prstGeom prst="rect">
            <a:avLst/>
          </a:prstGeom>
        </p:spPr>
        <p:txBody>
          <a:bodyPr wrap="square" lIns="89611" tIns="44806" rIns="89611" bIns="44806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pt-BR" sz="1700" b="1" dirty="0" smtClean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pt-BR" sz="2400" b="1" dirty="0" smtClean="0">
                <a:solidFill>
                  <a:schemeClr val="accent2"/>
                </a:solidFill>
              </a:rPr>
              <a:t>OBJETIVO ESTRATÉGICO</a:t>
            </a:r>
            <a:endParaRPr lang="pt-BR" sz="2400" b="1" dirty="0">
              <a:solidFill>
                <a:schemeClr val="accent2"/>
              </a:solidFill>
            </a:endParaRPr>
          </a:p>
          <a:p>
            <a:pPr indent="355600" algn="just">
              <a:lnSpc>
                <a:spcPct val="150000"/>
              </a:lnSpc>
              <a:spcBef>
                <a:spcPts val="600"/>
              </a:spcBef>
              <a:spcAft>
                <a:spcPts val="1176"/>
              </a:spcAft>
              <a:defRPr/>
            </a:pPr>
            <a:r>
              <a:rPr lang="pt-BR" sz="2400" dirty="0"/>
              <a:t>Contribuir para a disseminação </a:t>
            </a:r>
            <a:r>
              <a:rPr lang="pt-BR" sz="2400" dirty="0" smtClean="0"/>
              <a:t>e o aperfeiçoamento da cultura </a:t>
            </a:r>
            <a:r>
              <a:rPr lang="pt-BR" sz="2400" dirty="0"/>
              <a:t>de </a:t>
            </a:r>
            <a:r>
              <a:rPr lang="pt-BR" sz="2400" u="sng" dirty="0"/>
              <a:t>gestão democrática, participativa e orientada </a:t>
            </a:r>
            <a:r>
              <a:rPr lang="pt-BR" sz="2400" u="sng" dirty="0" smtClean="0"/>
              <a:t>para resultados</a:t>
            </a:r>
            <a:r>
              <a:rPr lang="pt-BR" sz="2400" dirty="0"/>
              <a:t>. </a:t>
            </a:r>
          </a:p>
        </p:txBody>
      </p:sp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69925" y="888979"/>
            <a:ext cx="7691438" cy="5168800"/>
          </a:xfrm>
          <a:prstGeom prst="rect">
            <a:avLst/>
          </a:prstGeom>
        </p:spPr>
        <p:txBody>
          <a:bodyPr wrap="square" lIns="89611" tIns="44806" rIns="89611" bIns="44806">
            <a:spAutoFit/>
          </a:bodyPr>
          <a:lstStyle/>
          <a:p>
            <a:pPr marL="336042" indent="-336042" algn="just">
              <a:lnSpc>
                <a:spcPct val="150000"/>
              </a:lnSpc>
              <a:spcBef>
                <a:spcPts val="600"/>
              </a:spcBef>
              <a:spcAft>
                <a:spcPts val="1176"/>
              </a:spcAft>
              <a:defRPr/>
            </a:pPr>
            <a:r>
              <a:rPr lang="pt-BR" sz="2000" b="1" dirty="0" smtClean="0">
                <a:solidFill>
                  <a:schemeClr val="accent2"/>
                </a:solidFill>
              </a:rPr>
              <a:t>OBJETIVOS ESPECÍFICOS</a:t>
            </a:r>
            <a:endParaRPr lang="pt-BR" sz="1700" b="1" dirty="0" smtClean="0">
              <a:solidFill>
                <a:schemeClr val="accent2"/>
              </a:solidFill>
            </a:endParaRPr>
          </a:p>
          <a:p>
            <a:pPr marL="336042" indent="-336042" algn="just">
              <a:lnSpc>
                <a:spcPct val="150000"/>
              </a:lnSpc>
              <a:spcBef>
                <a:spcPts val="600"/>
              </a:spcBef>
              <a:spcAft>
                <a:spcPts val="1176"/>
              </a:spcAft>
              <a:buFont typeface="+mj-lt"/>
              <a:buAutoNum type="arabicPeriod"/>
              <a:defRPr/>
            </a:pPr>
            <a:r>
              <a:rPr lang="pt-BR" sz="1700" dirty="0" smtClean="0"/>
              <a:t>Fornecer um caminho com </a:t>
            </a:r>
            <a:r>
              <a:rPr lang="pt-BR" sz="1700" u="sng" dirty="0" smtClean="0"/>
              <a:t>orientações claras</a:t>
            </a:r>
            <a:r>
              <a:rPr lang="pt-BR" sz="1700" dirty="0" smtClean="0"/>
              <a:t> sobre temas relativos a cada uma das </a:t>
            </a:r>
            <a:r>
              <a:rPr lang="pt-BR" sz="1700" u="sng" dirty="0" smtClean="0"/>
              <a:t>5 dimensões da gestão escolar</a:t>
            </a:r>
            <a:r>
              <a:rPr lang="pt-BR" sz="1700" dirty="0" smtClean="0"/>
              <a:t>, em consonância com os </a:t>
            </a:r>
            <a:r>
              <a:rPr lang="pt-BR" sz="1700" u="sng" dirty="0" smtClean="0"/>
              <a:t>5 pilares do Programa Educação – Compromisso de São Paulo</a:t>
            </a:r>
            <a:r>
              <a:rPr lang="pt-BR" sz="1700" dirty="0" smtClean="0"/>
              <a:t>;</a:t>
            </a:r>
          </a:p>
          <a:p>
            <a:pPr marL="336042" indent="-336042" algn="just">
              <a:lnSpc>
                <a:spcPct val="150000"/>
              </a:lnSpc>
              <a:spcBef>
                <a:spcPts val="600"/>
              </a:spcBef>
              <a:spcAft>
                <a:spcPts val="1176"/>
              </a:spcAft>
              <a:defRPr/>
            </a:pPr>
            <a:r>
              <a:rPr lang="pt-BR" sz="1700" dirty="0" smtClean="0"/>
              <a:t>2. Contribuir </a:t>
            </a:r>
            <a:r>
              <a:rPr lang="pt-BR" sz="1700" dirty="0"/>
              <a:t>para </a:t>
            </a:r>
            <a:r>
              <a:rPr lang="pt-BR" sz="1700" dirty="0" smtClean="0"/>
              <a:t>o </a:t>
            </a:r>
            <a:r>
              <a:rPr lang="pt-BR" sz="1700" u="sng" dirty="0" smtClean="0"/>
              <a:t>aperfeiçoamento</a:t>
            </a:r>
            <a:r>
              <a:rPr lang="pt-BR" sz="1700" dirty="0" smtClean="0"/>
              <a:t> da </a:t>
            </a:r>
            <a:r>
              <a:rPr lang="pt-BR" sz="1700" u="sng" dirty="0" smtClean="0"/>
              <a:t>cultura </a:t>
            </a:r>
            <a:r>
              <a:rPr lang="pt-BR" sz="1700" u="sng" dirty="0"/>
              <a:t>institucional de </a:t>
            </a:r>
            <a:r>
              <a:rPr lang="pt-BR" sz="1700" u="sng" dirty="0" smtClean="0"/>
              <a:t>auto-avaliação, planejamento e acompanhamento</a:t>
            </a:r>
            <a:r>
              <a:rPr lang="pt-BR" sz="1700" dirty="0" smtClean="0"/>
              <a:t>, com vistas à </a:t>
            </a:r>
            <a:r>
              <a:rPr lang="pt-BR" sz="1700" dirty="0"/>
              <a:t>tomada de </a:t>
            </a:r>
            <a:r>
              <a:rPr lang="pt-BR" sz="1700" dirty="0" smtClean="0"/>
              <a:t>decisão conforme planejamento das ações, evitando o imediatismo do cotidiano;</a:t>
            </a:r>
            <a:endParaRPr lang="pt-BR" sz="1700" dirty="0"/>
          </a:p>
          <a:p>
            <a:pPr marL="336042" indent="-336042" algn="just">
              <a:lnSpc>
                <a:spcPct val="150000"/>
              </a:lnSpc>
              <a:spcBef>
                <a:spcPts val="600"/>
              </a:spcBef>
              <a:spcAft>
                <a:spcPts val="1176"/>
              </a:spcAft>
              <a:defRPr/>
            </a:pPr>
            <a:r>
              <a:rPr lang="pt-BR" sz="1700" dirty="0" smtClean="0"/>
              <a:t>3. </a:t>
            </a:r>
            <a:r>
              <a:rPr lang="pt-BR" sz="1700" u="sng" dirty="0" smtClean="0"/>
              <a:t>Permitir </a:t>
            </a:r>
            <a:r>
              <a:rPr lang="pt-BR" sz="1700" u="sng" dirty="0"/>
              <a:t>o compartilhamento de </a:t>
            </a:r>
            <a:r>
              <a:rPr lang="pt-BR" sz="1700" u="sng" dirty="0" smtClean="0"/>
              <a:t>objetivos </a:t>
            </a:r>
            <a:r>
              <a:rPr lang="pt-BR" sz="1700" u="sng" dirty="0"/>
              <a:t>e metas  entre todos </a:t>
            </a:r>
            <a:r>
              <a:rPr lang="pt-BR" sz="1700" u="sng" dirty="0" smtClean="0"/>
              <a:t>os membros da </a:t>
            </a:r>
            <a:r>
              <a:rPr lang="pt-BR" sz="1700" u="sng" dirty="0"/>
              <a:t>comunidade escolar</a:t>
            </a:r>
            <a:r>
              <a:rPr lang="pt-BR" sz="1700" dirty="0"/>
              <a:t>, propiciando a unicidade de propósitos, a prática consistente, </a:t>
            </a:r>
            <a:r>
              <a:rPr lang="pt-BR" sz="1700" dirty="0" smtClean="0"/>
              <a:t>o companheirismo </a:t>
            </a:r>
            <a:r>
              <a:rPr lang="pt-BR" sz="1700" dirty="0"/>
              <a:t>e </a:t>
            </a:r>
            <a:r>
              <a:rPr lang="pt-BR" sz="1700" dirty="0" smtClean="0"/>
              <a:t>a colaboração.</a:t>
            </a:r>
            <a:endParaRPr lang="pt-BR" sz="1700" dirty="0"/>
          </a:p>
        </p:txBody>
      </p:sp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69925" y="848035"/>
            <a:ext cx="7691438" cy="5014912"/>
          </a:xfrm>
          <a:prstGeom prst="rect">
            <a:avLst/>
          </a:prstGeom>
        </p:spPr>
        <p:txBody>
          <a:bodyPr wrap="square" lIns="89611" tIns="44806" rIns="89611" bIns="44806">
            <a:spAutoFit/>
          </a:bodyPr>
          <a:lstStyle/>
          <a:p>
            <a:pPr>
              <a:defRPr/>
            </a:pPr>
            <a:endParaRPr lang="pt-BR" sz="2000" b="1" dirty="0" smtClean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pt-BR" sz="2000" b="1" dirty="0" smtClean="0">
                <a:solidFill>
                  <a:schemeClr val="accent2"/>
                </a:solidFill>
              </a:rPr>
              <a:t>QUEM?</a:t>
            </a:r>
          </a:p>
          <a:p>
            <a:pPr>
              <a:defRPr/>
            </a:pPr>
            <a:endParaRPr lang="pt-BR" sz="2000" b="1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Têm como alvo a atuação dos gestores (Equipe da DE e Equipe da Escola). </a:t>
            </a:r>
          </a:p>
          <a:p>
            <a:pPr>
              <a:buFont typeface="Wingdings" pitchFamily="2" charset="2"/>
              <a:buChar char="ü"/>
            </a:pPr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O Supervisor de Ensino da escola será o principal orientador e divulgador desse instrumento dentro da rede.</a:t>
            </a:r>
          </a:p>
          <a:p>
            <a:pPr>
              <a:buFont typeface="Wingdings" pitchFamily="2" charset="2"/>
              <a:buChar char="ü"/>
            </a:pPr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É importante também estabelecer diálogo com os Conselhos de Escolas e Associação de Pais e Mestres (APM) para torná-los parceiros dessa empreitada.</a:t>
            </a:r>
          </a:p>
          <a:p>
            <a:pPr>
              <a:buFont typeface="Wingdings" pitchFamily="2" charset="2"/>
              <a:buChar char="ü"/>
            </a:pPr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Recomenda-se que seja construído da forma mais colaborativa possível, envolvendo a Comunidade Escolar (Funcionários, Professores, Equipe Gestora, Alunos e Pais).</a:t>
            </a:r>
          </a:p>
        </p:txBody>
      </p:sp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17500" y="986751"/>
            <a:ext cx="27051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800" b="1" dirty="0" smtClean="0"/>
              <a:t>Parte I - Diagnóstico e Formulação de Ações</a:t>
            </a:r>
            <a:r>
              <a:rPr lang="pt-BR" sz="1800" dirty="0" smtClean="0"/>
              <a:t>:</a:t>
            </a:r>
          </a:p>
          <a:p>
            <a:r>
              <a:rPr lang="pt-BR" sz="1700" i="1" dirty="0" smtClean="0"/>
              <a:t>Diagnosticar problemas críticos e formular ações dentro da governabilidade da própria escola</a:t>
            </a:r>
          </a:p>
          <a:p>
            <a:pPr lvl="0"/>
            <a:endParaRPr lang="pt-BR" dirty="0" smtClean="0"/>
          </a:p>
          <a:p>
            <a:endParaRPr lang="pt-BR" dirty="0" smtClean="0"/>
          </a:p>
        </p:txBody>
      </p:sp>
      <p:sp>
        <p:nvSpPr>
          <p:cNvPr id="7" name="Retângulo 6"/>
          <p:cNvSpPr/>
          <p:nvPr/>
        </p:nvSpPr>
        <p:spPr>
          <a:xfrm>
            <a:off x="3022600" y="782959"/>
            <a:ext cx="31623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/>
          </a:p>
          <a:p>
            <a:pPr lvl="0"/>
            <a:r>
              <a:rPr lang="pt-BR" sz="1800" b="1" dirty="0" smtClean="0"/>
              <a:t>Parte II - Plano de Ação Consolidado</a:t>
            </a:r>
            <a:endParaRPr lang="pt-BR" sz="1800" dirty="0" smtClean="0"/>
          </a:p>
          <a:p>
            <a:r>
              <a:rPr lang="pt-BR" sz="1800" i="1" dirty="0" smtClean="0"/>
              <a:t>Construir um plano de ação para superar ou minimizar cada um desses problemas </a:t>
            </a:r>
          </a:p>
          <a:p>
            <a:pPr lvl="0"/>
            <a:endParaRPr lang="pt-BR" dirty="0" smtClean="0"/>
          </a:p>
          <a:p>
            <a:endParaRPr lang="pt-BR" dirty="0" smtClean="0"/>
          </a:p>
        </p:txBody>
      </p:sp>
      <p:sp>
        <p:nvSpPr>
          <p:cNvPr id="8" name="Retângulo 7"/>
          <p:cNvSpPr/>
          <p:nvPr/>
        </p:nvSpPr>
        <p:spPr>
          <a:xfrm>
            <a:off x="6375400" y="770260"/>
            <a:ext cx="2362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800" dirty="0" smtClean="0"/>
          </a:p>
          <a:p>
            <a:pPr lvl="0"/>
            <a:r>
              <a:rPr lang="pt-BR" sz="1800" b="1" dirty="0" smtClean="0"/>
              <a:t>Parte III - Painel de Acompanhamento do Plano de Ação</a:t>
            </a:r>
          </a:p>
          <a:p>
            <a:r>
              <a:rPr lang="pt-BR" sz="1800" i="1" dirty="0" smtClean="0"/>
              <a:t>Implementar as ações planejadas e acompanhá-las ao longo do ano letivo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063" y="2845062"/>
            <a:ext cx="2736135" cy="380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84898" y="2845062"/>
            <a:ext cx="3246356" cy="356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2700" y="3079070"/>
            <a:ext cx="2598738" cy="355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534027"/>
              </p:ext>
            </p:extLst>
          </p:nvPr>
        </p:nvGraphicFramePr>
        <p:xfrm>
          <a:off x="436733" y="800721"/>
          <a:ext cx="8284189" cy="590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6763"/>
                <a:gridCol w="5967426"/>
              </a:tblGrid>
              <a:tr h="426252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Componente</a:t>
                      </a:r>
                      <a:endParaRPr lang="pt-BR" sz="2000" dirty="0"/>
                    </a:p>
                  </a:txBody>
                  <a:tcPr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Descrição</a:t>
                      </a:r>
                      <a:endParaRPr lang="pt-BR" sz="2000" dirty="0"/>
                    </a:p>
                  </a:txBody>
                  <a:tcPr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</a:tr>
              <a:tr h="902767">
                <a:tc>
                  <a:txBody>
                    <a:bodyPr/>
                    <a:lstStyle/>
                    <a:p>
                      <a:r>
                        <a:rPr lang="pt-BR" b="1" dirty="0" smtClean="0"/>
                        <a:t>Tutorial</a:t>
                      </a:r>
                      <a:endParaRPr lang="pt-BR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Material elaborado</a:t>
                      </a:r>
                      <a:r>
                        <a:rPr lang="pt-BR" sz="1400" baseline="0" dirty="0" smtClean="0"/>
                        <a:t> coletivamente (SEE &amp; SGP) , composto de 2 volumes:</a:t>
                      </a:r>
                    </a:p>
                    <a:p>
                      <a:r>
                        <a:rPr lang="pt-BR" sz="1400" baseline="0" dirty="0" err="1" smtClean="0"/>
                        <a:t>Vol</a:t>
                      </a:r>
                      <a:r>
                        <a:rPr lang="pt-BR" sz="1400" baseline="0" dirty="0" smtClean="0"/>
                        <a:t> 1 </a:t>
                      </a:r>
                      <a:r>
                        <a:rPr lang="pt-BR" sz="1400" i="1" baseline="0" dirty="0" smtClean="0"/>
                        <a:t>– Guia para Elaboração</a:t>
                      </a:r>
                    </a:p>
                    <a:p>
                      <a:r>
                        <a:rPr lang="pt-BR" sz="1400" baseline="0" dirty="0" err="1" smtClean="0"/>
                        <a:t>Vol</a:t>
                      </a:r>
                      <a:r>
                        <a:rPr lang="pt-BR" sz="1400" baseline="0" dirty="0" smtClean="0"/>
                        <a:t> 2 – </a:t>
                      </a:r>
                      <a:r>
                        <a:rPr lang="pt-BR" sz="1400" i="1" baseline="0" dirty="0" smtClean="0"/>
                        <a:t>Apoio ao Diagnóstico e à Formulação de Ações</a:t>
                      </a:r>
                      <a:endParaRPr lang="pt-BR" sz="1400" i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12908">
                <a:tc>
                  <a:txBody>
                    <a:bodyPr/>
                    <a:lstStyle/>
                    <a:p>
                      <a:r>
                        <a:rPr lang="pt-BR" b="1" dirty="0" smtClean="0"/>
                        <a:t>Sistema Computacional</a:t>
                      </a:r>
                      <a:endParaRPr lang="pt-BR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Facilita</a:t>
                      </a:r>
                      <a:r>
                        <a:rPr lang="pt-BR" sz="1400" baseline="0" dirty="0" smtClean="0"/>
                        <a:t> a elaboração pela Escolas e o acompanhamento pelos Supervisores e pela SEE.</a:t>
                      </a:r>
                      <a:endParaRPr lang="pt-BR" sz="1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75486">
                <a:tc>
                  <a:txBody>
                    <a:bodyPr/>
                    <a:lstStyle/>
                    <a:p>
                      <a:r>
                        <a:rPr lang="pt-BR" b="1" dirty="0" smtClean="0"/>
                        <a:t>Sistema de Acompanhamento</a:t>
                      </a:r>
                      <a:endParaRPr lang="pt-BR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noProof="1" smtClean="0"/>
                        <a:t>Está baseado em 4 pilares :</a:t>
                      </a:r>
                    </a:p>
                    <a:p>
                      <a:pPr marL="355600" marR="0" indent="-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romanUcPeriod"/>
                        <a:tabLst/>
                        <a:defRPr/>
                      </a:pPr>
                      <a:r>
                        <a:rPr lang="pt-BR" sz="1400" b="0" noProof="1" smtClean="0"/>
                        <a:t>Acompanhamento nas Escolas: Equipe gestora e Supervisor da Escola</a:t>
                      </a:r>
                    </a:p>
                    <a:p>
                      <a:pPr marL="355600" marR="0" indent="-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romanUcPeriod"/>
                        <a:tabLst/>
                        <a:defRPr/>
                      </a:pPr>
                      <a:r>
                        <a:rPr lang="pt-BR" sz="1400" b="0" noProof="1" smtClean="0"/>
                        <a:t>Acompanhamento na DE: Supervisor Articulador da DE</a:t>
                      </a:r>
                    </a:p>
                    <a:p>
                      <a:pPr marL="355600" marR="0" indent="-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romanUcPeriod"/>
                        <a:tabLst/>
                        <a:defRPr/>
                      </a:pPr>
                      <a:r>
                        <a:rPr lang="pt-BR" sz="1400" b="0" noProof="1" smtClean="0"/>
                        <a:t>Acompanhamento na SEE: Equipe PAP</a:t>
                      </a:r>
                    </a:p>
                    <a:p>
                      <a:pPr marL="355600" marR="0" indent="-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romanUcPeriod"/>
                        <a:tabLst/>
                        <a:defRPr/>
                      </a:pPr>
                      <a:r>
                        <a:rPr lang="pt-BR" sz="1400" b="0" noProof="1" smtClean="0"/>
                        <a:t>Acompanhamento por</a:t>
                      </a:r>
                      <a:r>
                        <a:rPr lang="pt-BR" sz="1400" b="0" baseline="0" noProof="1" smtClean="0"/>
                        <a:t> meio de</a:t>
                      </a:r>
                      <a:r>
                        <a:rPr lang="pt-BR" sz="1400" b="0" noProof="1" smtClean="0"/>
                        <a:t> Oficinas Técnicas</a:t>
                      </a:r>
                      <a:endParaRPr lang="pt-BR" sz="1400" b="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332303">
                <a:tc>
                  <a:txBody>
                    <a:bodyPr/>
                    <a:lstStyle/>
                    <a:p>
                      <a:r>
                        <a:rPr lang="pt-BR" b="1" dirty="0" smtClean="0"/>
                        <a:t>Oficinas Técnicas</a:t>
                      </a:r>
                      <a:endParaRPr lang="pt-BR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noProof="1" smtClean="0"/>
                        <a:t>Destinam-se a: </a:t>
                      </a:r>
                    </a:p>
                    <a:p>
                      <a:pPr marL="273050" marR="0" lvl="1" indent="-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1400" u="none" noProof="1" smtClean="0"/>
                        <a:t> Orientar</a:t>
                      </a:r>
                      <a:r>
                        <a:rPr lang="pt-BR" sz="1400" u="none" baseline="0" noProof="1" smtClean="0"/>
                        <a:t> </a:t>
                      </a:r>
                      <a:r>
                        <a:rPr lang="pt-BR" sz="1400" u="none" noProof="1" smtClean="0"/>
                        <a:t>a</a:t>
                      </a:r>
                      <a:r>
                        <a:rPr lang="pt-BR" sz="1400" u="none" baseline="0" noProof="1" smtClean="0"/>
                        <a:t> elaboração, execução e acompanhamento </a:t>
                      </a:r>
                      <a:r>
                        <a:rPr lang="pt-BR" sz="1400" u="none" noProof="1" smtClean="0"/>
                        <a:t>do PAP; </a:t>
                      </a:r>
                      <a:endParaRPr lang="pt-BR" sz="1400" b="1" u="none" noProof="1" smtClean="0"/>
                    </a:p>
                    <a:p>
                      <a:pPr marL="273050" marR="0" lvl="1" indent="-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1400" u="none" noProof="1" smtClean="0"/>
                        <a:t> Discutir eventuais melhorias e modificações do PAP para 2013; </a:t>
                      </a:r>
                      <a:endParaRPr lang="pt-BR" sz="1400" b="1" u="none" noProof="1" smtClean="0"/>
                    </a:p>
                    <a:p>
                      <a:pPr marL="273050" marR="0" lvl="1" indent="-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1400" u="none" noProof="1" smtClean="0"/>
                        <a:t> Analisar Problemas recorrentes e ações propostas nos PAPs;</a:t>
                      </a:r>
                    </a:p>
                    <a:p>
                      <a:pPr marL="273050" marR="0" lvl="1" indent="-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1400" u="none" baseline="0" dirty="0" smtClean="0"/>
                        <a:t> Compartilhar boas práticas.</a:t>
                      </a:r>
                      <a:endParaRPr lang="pt-BR" sz="1400" u="none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16446">
                <a:tc>
                  <a:txBody>
                    <a:bodyPr/>
                    <a:lstStyle/>
                    <a:p>
                      <a:r>
                        <a:rPr lang="pt-BR" b="1" dirty="0" smtClean="0"/>
                        <a:t>Comunicação</a:t>
                      </a:r>
                      <a:endParaRPr lang="pt-BR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pt-BR" sz="1400" dirty="0" smtClean="0"/>
                        <a:t>Canal de diálogo com a Rede (dúvidas, </a:t>
                      </a:r>
                      <a:r>
                        <a:rPr lang="pt-BR" sz="1400" baseline="0" dirty="0" smtClean="0"/>
                        <a:t>apoio e informação):</a:t>
                      </a: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t-BR" sz="1400" baseline="0" dirty="0" smtClean="0"/>
                        <a:t>  </a:t>
                      </a:r>
                      <a:r>
                        <a:rPr lang="pt-BR" sz="1400" dirty="0" smtClean="0">
                          <a:hlinkClick r:id="rId3"/>
                        </a:rPr>
                        <a:t>tinyurl.com/paparquivos</a:t>
                      </a:r>
                      <a:r>
                        <a:rPr lang="pt-BR" sz="1400" dirty="0" smtClean="0"/>
                        <a:t>,</a:t>
                      </a:r>
                      <a:r>
                        <a:rPr lang="pt-BR" sz="2400" baseline="0" dirty="0" smtClean="0"/>
                        <a:t> </a:t>
                      </a:r>
                      <a:r>
                        <a:rPr lang="pt-BR" sz="1400" baseline="0" dirty="0" smtClean="0"/>
                        <a:t>disponibiliza os materiais sobre o PAP</a:t>
                      </a:r>
                      <a:endParaRPr lang="pt-BR" sz="1400" baseline="0" dirty="0" smtClean="0"/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pt-BR" sz="1400" baseline="0" dirty="0" smtClean="0"/>
                        <a:t>  pap@edunet.sp.gov.br</a:t>
                      </a:r>
                    </a:p>
                    <a:p>
                      <a:pPr marL="177800" indent="-177800">
                        <a:buFont typeface="Arial" pitchFamily="34" charset="0"/>
                        <a:buChar char="•"/>
                      </a:pPr>
                      <a:r>
                        <a:rPr lang="pt-BR" sz="1400" baseline="0" dirty="0" smtClean="0"/>
                        <a:t>  Formulários </a:t>
                      </a:r>
                      <a:r>
                        <a:rPr lang="pt-BR" sz="1400" i="0" baseline="0" dirty="0" smtClean="0"/>
                        <a:t>de acompanhamento enviados às Diretorias de Ensino</a:t>
                      </a:r>
                      <a:endParaRPr lang="pt-BR" sz="1400" i="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0075" y="1031876"/>
            <a:ext cx="8185150" cy="4337804"/>
          </a:xfrm>
          <a:prstGeom prst="rect">
            <a:avLst/>
          </a:prstGeom>
          <a:noFill/>
        </p:spPr>
        <p:txBody>
          <a:bodyPr wrap="square" lIns="89611" tIns="44806" rIns="89611" bIns="4480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dirty="0"/>
              <a:t> </a:t>
            </a:r>
            <a:r>
              <a:rPr lang="pt-BR" sz="2000" b="1" dirty="0">
                <a:solidFill>
                  <a:schemeClr val="accent2"/>
                </a:solidFill>
              </a:rPr>
              <a:t>PONTOS </a:t>
            </a:r>
            <a:r>
              <a:rPr lang="pt-BR" sz="2000" b="1" dirty="0" smtClean="0">
                <a:solidFill>
                  <a:schemeClr val="accent2"/>
                </a:solidFill>
              </a:rPr>
              <a:t>IMPORTANTES:</a:t>
            </a:r>
            <a:endParaRPr lang="pt-BR" b="1" dirty="0" smtClean="0">
              <a:solidFill>
                <a:schemeClr val="accent2"/>
              </a:solidFill>
            </a:endParaRPr>
          </a:p>
          <a:p>
            <a:pPr marL="400050" indent="-400050" algn="just">
              <a:lnSpc>
                <a:spcPct val="150000"/>
              </a:lnSpc>
              <a:spcBef>
                <a:spcPts val="1176"/>
              </a:spcBef>
              <a:spcAft>
                <a:spcPts val="1176"/>
              </a:spcAft>
              <a:buFont typeface="+mj-lt"/>
              <a:buAutoNum type="romanUcPeriod"/>
              <a:defRPr/>
            </a:pPr>
            <a:r>
              <a:rPr lang="pt-BR" sz="1800" u="sng" dirty="0" smtClean="0"/>
              <a:t>O PAP é uma ferramenta de planejamento</a:t>
            </a:r>
            <a:r>
              <a:rPr lang="pt-BR" sz="1800" dirty="0" smtClean="0"/>
              <a:t> construída para todas as escolas, em 2012 sobretudo para as 1203 escolas prioritárias - </a:t>
            </a:r>
            <a:r>
              <a:rPr lang="pt-BR" sz="1800" dirty="0" err="1" smtClean="0"/>
              <a:t>Saresp</a:t>
            </a:r>
            <a:r>
              <a:rPr lang="pt-BR" sz="1800" dirty="0" smtClean="0"/>
              <a:t> 2010-, de forma a contribuir para a organização e celeridade necessária ao cumprimento das metas previstas no Programa Educação Compromisso – São Paulo, conforme previsto em seu </a:t>
            </a:r>
            <a:r>
              <a:rPr lang="pt-BR" sz="1800" b="1" dirty="0" smtClean="0"/>
              <a:t>pilar 2 - Aprimorar as ações e a gestão pedagógica da Rede com foco no resultado dos alunos.</a:t>
            </a:r>
          </a:p>
          <a:p>
            <a:pPr marL="400050" indent="-400050" algn="just">
              <a:lnSpc>
                <a:spcPct val="150000"/>
              </a:lnSpc>
              <a:spcBef>
                <a:spcPts val="1176"/>
              </a:spcBef>
              <a:spcAft>
                <a:spcPts val="1176"/>
              </a:spcAft>
              <a:buFont typeface="+mj-lt"/>
              <a:buAutoNum type="romanUcPeriod"/>
              <a:defRPr/>
            </a:pPr>
            <a:endParaRPr lang="pt-BR" sz="1800" dirty="0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7790" y="4528077"/>
            <a:ext cx="5259387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</a:p>
        </p:txBody>
      </p:sp>
      <p:sp>
        <p:nvSpPr>
          <p:cNvPr id="21507" name="CaixaDeTexto 5"/>
          <p:cNvSpPr txBox="1">
            <a:spLocks noChangeArrowheads="1"/>
          </p:cNvSpPr>
          <p:nvPr/>
        </p:nvSpPr>
        <p:spPr bwMode="auto">
          <a:xfrm>
            <a:off x="600075" y="1031875"/>
            <a:ext cx="8185150" cy="304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>
            <a:spAutoFit/>
          </a:bodyPr>
          <a:lstStyle/>
          <a:p>
            <a:r>
              <a:rPr lang="pt-BR" dirty="0"/>
              <a:t> </a:t>
            </a:r>
            <a:r>
              <a:rPr lang="pt-BR" sz="2000" b="1" dirty="0">
                <a:solidFill>
                  <a:schemeClr val="accent2"/>
                </a:solidFill>
              </a:rPr>
              <a:t>PONTOS IMPORTANTES:</a:t>
            </a:r>
            <a:endParaRPr lang="pt-BR" b="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spcBef>
                <a:spcPts val="1175"/>
              </a:spcBef>
              <a:spcAft>
                <a:spcPts val="1175"/>
              </a:spcAft>
            </a:pPr>
            <a:r>
              <a:rPr lang="pt-BR" sz="1800" dirty="0"/>
              <a:t>II. </a:t>
            </a:r>
            <a:r>
              <a:rPr lang="pt-BR" sz="1800" u="sng" dirty="0"/>
              <a:t>As ações propostas devem revelar possibilidades de execução pela própria escola </a:t>
            </a:r>
            <a:r>
              <a:rPr lang="pt-BR" sz="1800" dirty="0" smtClean="0"/>
              <a:t>: é importante que a escola aponte as ações que estão no seu nível de governabilidade e em consonância com a formulação da política educacional da SEE, para que fique clara as responsabilidades de cada nível da estrutura administrativa no oferecimento das contrapartidas necessárias à execução efetiva da ação prevista.</a:t>
            </a:r>
            <a:endParaRPr lang="pt-BR" sz="1800" dirty="0"/>
          </a:p>
        </p:txBody>
      </p:sp>
      <p:pic>
        <p:nvPicPr>
          <p:cNvPr id="7" name="Picture 26" descr="fotos_2801145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2884" y="4145258"/>
            <a:ext cx="2497540" cy="199623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  <p:sp>
        <p:nvSpPr>
          <p:cNvPr id="22531" name="CaixaDeTexto 5"/>
          <p:cNvSpPr txBox="1">
            <a:spLocks noChangeArrowheads="1"/>
          </p:cNvSpPr>
          <p:nvPr/>
        </p:nvSpPr>
        <p:spPr bwMode="auto">
          <a:xfrm>
            <a:off x="600075" y="1031875"/>
            <a:ext cx="8185150" cy="299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>
            <a:spAutoFit/>
          </a:bodyPr>
          <a:lstStyle/>
          <a:p>
            <a:r>
              <a:rPr lang="pt-BR" dirty="0"/>
              <a:t> </a:t>
            </a:r>
            <a:r>
              <a:rPr lang="pt-BR" sz="2000" b="1" dirty="0">
                <a:solidFill>
                  <a:schemeClr val="accent2"/>
                </a:solidFill>
              </a:rPr>
              <a:t>PONTOS IMPORTANTES:</a:t>
            </a:r>
            <a:endParaRPr lang="pt-BR" b="1" dirty="0">
              <a:solidFill>
                <a:schemeClr val="accent2"/>
              </a:solidFill>
            </a:endParaRPr>
          </a:p>
          <a:p>
            <a:pPr algn="just">
              <a:spcBef>
                <a:spcPts val="1175"/>
              </a:spcBef>
              <a:spcAft>
                <a:spcPts val="1175"/>
              </a:spcAft>
            </a:pPr>
            <a:r>
              <a:rPr lang="pt-BR" sz="1800" dirty="0"/>
              <a:t>III. </a:t>
            </a:r>
            <a:r>
              <a:rPr lang="pt-BR" sz="1800" u="sng" dirty="0"/>
              <a:t>É necessário o envolvimento da comunidade escolar </a:t>
            </a:r>
            <a:r>
              <a:rPr lang="pt-BR" sz="1800" dirty="0"/>
              <a:t>(Conselho de Escola, APM, Grêmio </a:t>
            </a:r>
            <a:r>
              <a:rPr lang="pt-BR" sz="1800" dirty="0" smtClean="0"/>
              <a:t>Estudantil, funcionários</a:t>
            </a:r>
            <a:r>
              <a:rPr lang="pt-BR" sz="1800" dirty="0"/>
              <a:t>, professores, pais e alunos) na elaboração do Plano de Ação.</a:t>
            </a:r>
          </a:p>
          <a:p>
            <a:pPr algn="just">
              <a:spcBef>
                <a:spcPts val="1175"/>
              </a:spcBef>
              <a:spcAft>
                <a:spcPts val="1175"/>
              </a:spcAft>
            </a:pPr>
            <a:r>
              <a:rPr lang="pt-BR" sz="1700" noProof="1" smtClean="0"/>
              <a:t>Mobilizar a </a:t>
            </a:r>
            <a:r>
              <a:rPr lang="pt-BR" sz="1700" noProof="1"/>
              <a:t>comunidade escolar para refletir sobre as questões críticas da escola contribui para a </a:t>
            </a:r>
            <a:r>
              <a:rPr lang="pt-BR" sz="1700" u="sng" noProof="1"/>
              <a:t>efetividade</a:t>
            </a:r>
            <a:r>
              <a:rPr lang="pt-BR" sz="1700" noProof="1"/>
              <a:t> do Plano. Por exemplo, pais e mães certamente poderão indicar ações para aumentar a participação da comunidade na APM. Os colegiados deverão </a:t>
            </a:r>
            <a:r>
              <a:rPr lang="pt-BR" sz="1700" noProof="1" smtClean="0"/>
              <a:t>participar da elaboração </a:t>
            </a:r>
            <a:r>
              <a:rPr lang="pt-BR" sz="1700" noProof="1"/>
              <a:t>do </a:t>
            </a:r>
            <a:r>
              <a:rPr lang="pt-BR" sz="1700" noProof="1" smtClean="0"/>
              <a:t>PAP </a:t>
            </a:r>
            <a:r>
              <a:rPr lang="pt-BR" sz="1700" noProof="1"/>
              <a:t>bem </a:t>
            </a:r>
            <a:r>
              <a:rPr lang="pt-BR" sz="1700" noProof="1" smtClean="0"/>
              <a:t>como referendar </a:t>
            </a:r>
            <a:r>
              <a:rPr lang="pt-BR" sz="1700" noProof="1"/>
              <a:t>o Plano proposto.</a:t>
            </a:r>
            <a:endParaRPr lang="pt-BR" sz="1700" dirty="0"/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8125" y="4206875"/>
            <a:ext cx="3432175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  <p:sp>
        <p:nvSpPr>
          <p:cNvPr id="23555" name="CaixaDeTexto 5"/>
          <p:cNvSpPr txBox="1">
            <a:spLocks noChangeArrowheads="1"/>
          </p:cNvSpPr>
          <p:nvPr/>
        </p:nvSpPr>
        <p:spPr bwMode="auto">
          <a:xfrm>
            <a:off x="600075" y="1031875"/>
            <a:ext cx="8185150" cy="1937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>
            <a:spAutoFit/>
          </a:bodyPr>
          <a:lstStyle/>
          <a:p>
            <a:r>
              <a:rPr lang="pt-BR" dirty="0"/>
              <a:t> </a:t>
            </a:r>
            <a:r>
              <a:rPr lang="pt-BR" sz="2000" b="1" dirty="0">
                <a:solidFill>
                  <a:schemeClr val="accent2"/>
                </a:solidFill>
              </a:rPr>
              <a:t>PONTOS IMPORTANTES:</a:t>
            </a:r>
            <a:endParaRPr lang="pt-BR" b="1" dirty="0">
              <a:solidFill>
                <a:schemeClr val="accent2"/>
              </a:solidFill>
            </a:endParaRPr>
          </a:p>
          <a:p>
            <a:pPr algn="just">
              <a:spcBef>
                <a:spcPts val="1175"/>
              </a:spcBef>
              <a:spcAft>
                <a:spcPts val="1175"/>
              </a:spcAft>
            </a:pPr>
            <a:r>
              <a:rPr lang="pt-BR" sz="1800" dirty="0"/>
              <a:t>IV. </a:t>
            </a:r>
            <a:r>
              <a:rPr lang="pt-BR" sz="1800" u="sng" dirty="0"/>
              <a:t>O PAP é inspirado </a:t>
            </a:r>
            <a:r>
              <a:rPr lang="pt-BR" sz="1800" u="sng" dirty="0" smtClean="0"/>
              <a:t>e complementar aos </a:t>
            </a:r>
            <a:r>
              <a:rPr lang="pt-BR" sz="1800" u="sng" dirty="0"/>
              <a:t>demais programas de </a:t>
            </a:r>
            <a:r>
              <a:rPr lang="pt-BR" sz="1800" u="sng" dirty="0" smtClean="0"/>
              <a:t>gestão e   </a:t>
            </a:r>
            <a:r>
              <a:rPr lang="pt-BR" sz="1800" u="sng" dirty="0"/>
              <a:t>formação </a:t>
            </a:r>
            <a:r>
              <a:rPr lang="pt-BR" sz="1800" u="sng" dirty="0" smtClean="0"/>
              <a:t>(</a:t>
            </a:r>
            <a:r>
              <a:rPr lang="pt-BR" sz="1800" u="sng" dirty="0" err="1" smtClean="0"/>
              <a:t>Progestão</a:t>
            </a:r>
            <a:r>
              <a:rPr lang="pt-BR" sz="1800" u="sng" dirty="0"/>
              <a:t>, Prêmio </a:t>
            </a:r>
            <a:r>
              <a:rPr lang="pt-BR" sz="1800" u="sng" dirty="0" smtClean="0"/>
              <a:t>de Gestão Escolar) e alinhado aos 5 pilares do Programa – Educação Compromisso de São Paulo</a:t>
            </a:r>
            <a:r>
              <a:rPr lang="pt-BR" sz="1800" dirty="0" smtClean="0"/>
              <a:t>. Todos dialogam entre si através das 5 dimensões e das perguntas avaliativas buscando novas práticas de gestão escolar.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1463551" y="2936839"/>
          <a:ext cx="4705228" cy="3340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578001" y="2472809"/>
            <a:ext cx="3207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endParaRPr lang="pt-BR" dirty="0"/>
          </a:p>
        </p:txBody>
      </p:sp>
      <p:sp>
        <p:nvSpPr>
          <p:cNvPr id="11" name="Chave direita 10"/>
          <p:cNvSpPr/>
          <p:nvPr/>
        </p:nvSpPr>
        <p:spPr>
          <a:xfrm>
            <a:off x="6550923" y="2934271"/>
            <a:ext cx="354842" cy="3152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6919408" y="3785721"/>
            <a:ext cx="1673534" cy="1477328"/>
          </a:xfrm>
          <a:prstGeom prst="rect">
            <a:avLst/>
          </a:prstGeom>
          <a:noFill/>
        </p:spPr>
        <p:txBody>
          <a:bodyPr vert="horz" wrap="square" rtlCol="0" anchor="ctr" anchorCtr="1">
            <a:spAutoFit/>
          </a:bodyPr>
          <a:lstStyle/>
          <a:p>
            <a:pPr algn="ctr"/>
            <a:r>
              <a:rPr lang="pt-BR" sz="1800" dirty="0" smtClean="0">
                <a:solidFill>
                  <a:schemeClr val="accent6">
                    <a:lumMod val="75000"/>
                  </a:schemeClr>
                </a:solidFill>
              </a:rPr>
              <a:t>Programa Educação – Compromisso de São Paulo</a:t>
            </a:r>
          </a:p>
          <a:p>
            <a:endParaRPr lang="pt-BR" sz="1800" dirty="0"/>
          </a:p>
        </p:txBody>
      </p:sp>
      <p:pic>
        <p:nvPicPr>
          <p:cNvPr id="9" name="Imagem 8" descr="IMG-FORMACA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33950" y="3161473"/>
            <a:ext cx="1557411" cy="1557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  <p:sp>
        <p:nvSpPr>
          <p:cNvPr id="24579" name="CaixaDeTexto 5"/>
          <p:cNvSpPr txBox="1">
            <a:spLocks noChangeArrowheads="1"/>
          </p:cNvSpPr>
          <p:nvPr/>
        </p:nvSpPr>
        <p:spPr bwMode="auto">
          <a:xfrm>
            <a:off x="600075" y="1031875"/>
            <a:ext cx="8185150" cy="366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>
            <a:spAutoFit/>
          </a:bodyPr>
          <a:lstStyle/>
          <a:p>
            <a:r>
              <a:rPr lang="pt-BR" dirty="0"/>
              <a:t> </a:t>
            </a:r>
            <a:r>
              <a:rPr lang="pt-BR" sz="2000" b="1" dirty="0">
                <a:solidFill>
                  <a:schemeClr val="accent2"/>
                </a:solidFill>
              </a:rPr>
              <a:t>PONTOS IMPORTANTES:</a:t>
            </a:r>
            <a:endParaRPr lang="pt-BR" b="1" dirty="0">
              <a:solidFill>
                <a:schemeClr val="accent2"/>
              </a:solidFill>
            </a:endParaRPr>
          </a:p>
          <a:p>
            <a:pPr>
              <a:spcBef>
                <a:spcPts val="1175"/>
              </a:spcBef>
              <a:spcAft>
                <a:spcPts val="1175"/>
              </a:spcAft>
            </a:pPr>
            <a:r>
              <a:rPr lang="pt-BR" sz="1800" dirty="0"/>
              <a:t>V. </a:t>
            </a:r>
            <a:r>
              <a:rPr lang="pt-BR" sz="1800" u="sng" dirty="0"/>
              <a:t>O Supervisor de Ensino  </a:t>
            </a:r>
            <a:r>
              <a:rPr lang="pt-BR" sz="1800" u="sng" dirty="0" smtClean="0"/>
              <a:t>que participa das </a:t>
            </a:r>
            <a:r>
              <a:rPr lang="pt-BR" sz="1800" u="sng" dirty="0" err="1" smtClean="0"/>
              <a:t>OTs</a:t>
            </a:r>
            <a:r>
              <a:rPr lang="pt-BR" sz="1800" u="sng" dirty="0" smtClean="0"/>
              <a:t> é o  </a:t>
            </a:r>
            <a:r>
              <a:rPr lang="pt-BR" sz="1800" u="sng" dirty="0"/>
              <a:t>responsável </a:t>
            </a:r>
            <a:r>
              <a:rPr lang="pt-BR" sz="1800" u="sng" dirty="0" smtClean="0"/>
              <a:t> pela divulgação do </a:t>
            </a:r>
            <a:r>
              <a:rPr lang="pt-BR" sz="1800" u="sng" dirty="0"/>
              <a:t>PAP na Diretoria de Ensino e </a:t>
            </a:r>
            <a:r>
              <a:rPr lang="pt-BR" sz="1800" u="sng" dirty="0" smtClean="0"/>
              <a:t>nas escolas sob sua responsabilidade</a:t>
            </a:r>
            <a:r>
              <a:rPr lang="pt-BR" sz="1800" dirty="0" smtClean="0"/>
              <a:t>. Sua </a:t>
            </a:r>
            <a:r>
              <a:rPr lang="pt-BR" sz="1800" dirty="0"/>
              <a:t>atuação </a:t>
            </a:r>
            <a:r>
              <a:rPr lang="pt-BR" sz="1800" dirty="0" smtClean="0"/>
              <a:t>junto aos seus pares é  fundamental.</a:t>
            </a:r>
            <a:endParaRPr lang="pt-BR" sz="1800" dirty="0"/>
          </a:p>
          <a:p>
            <a:pPr>
              <a:spcBef>
                <a:spcPts val="1175"/>
              </a:spcBef>
              <a:spcAft>
                <a:spcPts val="1175"/>
              </a:spcAft>
            </a:pPr>
            <a:r>
              <a:rPr lang="pt-BR" sz="1800" dirty="0"/>
              <a:t>O </a:t>
            </a:r>
            <a:r>
              <a:rPr lang="pt-BR" sz="1800" u="sng" dirty="0"/>
              <a:t>Supervisor de Ensino</a:t>
            </a:r>
            <a:r>
              <a:rPr lang="pt-BR" sz="1800" dirty="0"/>
              <a:t> responsável </a:t>
            </a:r>
            <a:r>
              <a:rPr lang="pt-BR" sz="1800" dirty="0" smtClean="0"/>
              <a:t>pela(s</a:t>
            </a:r>
            <a:r>
              <a:rPr lang="pt-BR" sz="1800" dirty="0"/>
              <a:t>) </a:t>
            </a:r>
            <a:r>
              <a:rPr lang="pt-BR" sz="1800" dirty="0" smtClean="0"/>
              <a:t>escola(s</a:t>
            </a:r>
            <a:r>
              <a:rPr lang="pt-BR" sz="1800" dirty="0"/>
              <a:t>) prioritária </a:t>
            </a:r>
            <a:r>
              <a:rPr lang="pt-BR" sz="1800" dirty="0" smtClean="0"/>
              <a:t>(s</a:t>
            </a:r>
            <a:r>
              <a:rPr lang="pt-BR" sz="1800" dirty="0"/>
              <a:t>) do seu setor de trabalho, </a:t>
            </a:r>
            <a:r>
              <a:rPr lang="pt-BR" sz="1800" u="sng" dirty="0"/>
              <a:t>é o principal orientador e divulgador do </a:t>
            </a:r>
            <a:r>
              <a:rPr lang="pt-BR" sz="1800" u="sng" dirty="0" smtClean="0"/>
              <a:t>PAP bem como um dos principais agentes responsáveis </a:t>
            </a:r>
            <a:r>
              <a:rPr lang="pt-BR" sz="1800" u="sng" dirty="0"/>
              <a:t>pelo seu acompanhamento</a:t>
            </a:r>
            <a:r>
              <a:rPr lang="pt-BR" sz="1800" dirty="0"/>
              <a:t>. </a:t>
            </a:r>
          </a:p>
          <a:p>
            <a:pPr>
              <a:spcBef>
                <a:spcPts val="1175"/>
              </a:spcBef>
              <a:spcAft>
                <a:spcPts val="1175"/>
              </a:spcAft>
            </a:pPr>
            <a:endParaRPr lang="pt-BR" sz="1800" dirty="0">
              <a:solidFill>
                <a:srgbClr val="000000"/>
              </a:solidFill>
            </a:endParaRPr>
          </a:p>
          <a:p>
            <a:pPr>
              <a:spcBef>
                <a:spcPts val="1175"/>
              </a:spcBef>
              <a:spcAft>
                <a:spcPts val="1175"/>
              </a:spcAft>
            </a:pPr>
            <a:endParaRPr lang="pt-BR" dirty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3963" y="3919538"/>
            <a:ext cx="368141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  <p:sp>
        <p:nvSpPr>
          <p:cNvPr id="26627" name="CaixaDeTexto 5"/>
          <p:cNvSpPr txBox="1">
            <a:spLocks noChangeArrowheads="1"/>
          </p:cNvSpPr>
          <p:nvPr/>
        </p:nvSpPr>
        <p:spPr bwMode="auto">
          <a:xfrm>
            <a:off x="600075" y="1031875"/>
            <a:ext cx="8185150" cy="332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>
            <a:spAutoFit/>
          </a:bodyPr>
          <a:lstStyle/>
          <a:p>
            <a:r>
              <a:rPr lang="pt-BR" dirty="0"/>
              <a:t> </a:t>
            </a:r>
            <a:r>
              <a:rPr lang="pt-BR" sz="2000" b="1" dirty="0">
                <a:solidFill>
                  <a:schemeClr val="accent2"/>
                </a:solidFill>
              </a:rPr>
              <a:t>PONTOS IMPORTANTES:</a:t>
            </a:r>
            <a:endParaRPr lang="pt-BR" b="1" dirty="0">
              <a:solidFill>
                <a:schemeClr val="accent2"/>
              </a:solidFill>
            </a:endParaRPr>
          </a:p>
          <a:p>
            <a:pPr>
              <a:spcBef>
                <a:spcPts val="1175"/>
              </a:spcBef>
              <a:spcAft>
                <a:spcPts val="1175"/>
              </a:spcAft>
            </a:pPr>
            <a:r>
              <a:rPr lang="pt-BR" sz="2000" dirty="0" smtClean="0"/>
              <a:t>VI. </a:t>
            </a:r>
            <a:r>
              <a:rPr lang="pt-BR" sz="2000" u="sng" dirty="0"/>
              <a:t>O PAP </a:t>
            </a:r>
            <a:r>
              <a:rPr lang="pt-BR" sz="2000" u="sng" dirty="0" smtClean="0"/>
              <a:t>é um instrumento aberto, de caráter  incremental e deverá ser aperfeiçoado ano a ano com a aplicação na Rede.</a:t>
            </a:r>
            <a:endParaRPr lang="pt-BR" sz="2000" u="sng" dirty="0"/>
          </a:p>
          <a:p>
            <a:pPr algn="just">
              <a:lnSpc>
                <a:spcPct val="150000"/>
              </a:lnSpc>
              <a:spcBef>
                <a:spcPts val="1175"/>
              </a:spcBef>
              <a:spcAft>
                <a:spcPts val="1175"/>
              </a:spcAft>
            </a:pPr>
            <a:r>
              <a:rPr lang="en-US" dirty="0" smtClean="0"/>
              <a:t>O </a:t>
            </a:r>
            <a:r>
              <a:rPr lang="en-US" dirty="0"/>
              <a:t>PAP </a:t>
            </a:r>
            <a:r>
              <a:rPr lang="en-US" dirty="0" smtClean="0"/>
              <a:t>foi contruído colaborativamente com representação das diversas instâncias de decisão envolvidas no planejamento e na execução das ações previstas nos 5 eixos de gestão. Certamente</a:t>
            </a:r>
            <a:r>
              <a:rPr lang="en-US" dirty="0"/>
              <a:t>, com a sua aplicação na r</a:t>
            </a:r>
            <a:r>
              <a:rPr lang="en-US" dirty="0" smtClean="0"/>
              <a:t>ede, novas oportunidades de aprimoramento </a:t>
            </a:r>
            <a:r>
              <a:rPr lang="en-US" dirty="0"/>
              <a:t>surgirão </a:t>
            </a:r>
            <a:r>
              <a:rPr lang="en-US" dirty="0" smtClean="0"/>
              <a:t>e </a:t>
            </a:r>
            <a:r>
              <a:rPr lang="pt-BR" dirty="0" smtClean="0"/>
              <a:t>ajustes </a:t>
            </a:r>
            <a:r>
              <a:rPr lang="pt-BR" dirty="0"/>
              <a:t>e melhorias </a:t>
            </a:r>
            <a:r>
              <a:rPr lang="pt-BR" dirty="0" smtClean="0"/>
              <a:t>poderão </a:t>
            </a:r>
            <a:r>
              <a:rPr lang="pt-BR" dirty="0"/>
              <a:t>ser incorporadas em suas próximas edições.</a:t>
            </a:r>
            <a:r>
              <a:rPr lang="en-US" dirty="0"/>
              <a:t> </a:t>
            </a:r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2315689" y="4585648"/>
          <a:ext cx="4904508" cy="1526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6475" y="4394200"/>
            <a:ext cx="11334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  <p:sp>
        <p:nvSpPr>
          <p:cNvPr id="27651" name="CaixaDeTexto 5"/>
          <p:cNvSpPr txBox="1">
            <a:spLocks noChangeArrowheads="1"/>
          </p:cNvSpPr>
          <p:nvPr/>
        </p:nvSpPr>
        <p:spPr bwMode="auto">
          <a:xfrm>
            <a:off x="387350" y="1152525"/>
            <a:ext cx="8186738" cy="132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11" tIns="44806" rIns="89611" bIns="44806">
            <a:spAutoFit/>
          </a:bodyPr>
          <a:lstStyle/>
          <a:p>
            <a:pPr algn="just"/>
            <a:r>
              <a:rPr lang="pt-BR" sz="2000" b="1" dirty="0"/>
              <a:t>PLANEJAMENTO ESTRUTURADO DE AÇÕES</a:t>
            </a:r>
            <a:r>
              <a:rPr lang="pt-BR" sz="2000" dirty="0"/>
              <a:t>: </a:t>
            </a:r>
            <a:r>
              <a:rPr lang="pt-BR" sz="2000" dirty="0" smtClean="0"/>
              <a:t>Planejamento estruturado de ações é uma atividade inerente a toda organização seja ela pública ou privada. Não seria diferente no caso de nossas escolas estaduais.</a:t>
            </a:r>
            <a:endParaRPr lang="pt-BR" b="1" dirty="0"/>
          </a:p>
        </p:txBody>
      </p:sp>
      <p:sp>
        <p:nvSpPr>
          <p:cNvPr id="7" name="Diferente de 6"/>
          <p:cNvSpPr/>
          <p:nvPr/>
        </p:nvSpPr>
        <p:spPr>
          <a:xfrm>
            <a:off x="3641725" y="3408363"/>
            <a:ext cx="1662113" cy="914400"/>
          </a:xfrm>
          <a:prstGeom prst="mathNot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217054" y="2877145"/>
            <a:ext cx="6425733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1800" b="1" dirty="0">
                <a:solidFill>
                  <a:schemeClr val="accent5">
                    <a:lumMod val="50000"/>
                  </a:schemeClr>
                </a:solidFill>
              </a:rPr>
              <a:t>PLANEJAMENTO ESTRUTURADO DE </a:t>
            </a:r>
            <a:r>
              <a:rPr lang="pt-BR" sz="1800" b="1" dirty="0" smtClean="0">
                <a:solidFill>
                  <a:schemeClr val="accent5">
                    <a:lumMod val="50000"/>
                  </a:schemeClr>
                </a:solidFill>
              </a:rPr>
              <a:t>AÇÕES EFETIVAS </a:t>
            </a:r>
            <a:endParaRPr lang="pt-BR" sz="18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defRPr/>
            </a:pPr>
            <a:endParaRPr lang="pt-BR" b="1" dirty="0">
              <a:solidFill>
                <a:schemeClr val="accent2"/>
              </a:solidFill>
            </a:endParaRPr>
          </a:p>
          <a:p>
            <a:pPr algn="ctr">
              <a:defRPr/>
            </a:pPr>
            <a:endParaRPr lang="pt-BR" b="1" dirty="0">
              <a:solidFill>
                <a:schemeClr val="accent2"/>
              </a:solidFill>
            </a:endParaRPr>
          </a:p>
          <a:p>
            <a:pPr algn="ctr">
              <a:defRPr/>
            </a:pPr>
            <a:endParaRPr lang="pt-BR" b="1" dirty="0">
              <a:solidFill>
                <a:schemeClr val="accent2"/>
              </a:solidFill>
            </a:endParaRPr>
          </a:p>
          <a:p>
            <a:pPr algn="ctr">
              <a:defRPr/>
            </a:pPr>
            <a:endParaRPr lang="pt-BR" b="1" dirty="0">
              <a:solidFill>
                <a:schemeClr val="accent2"/>
              </a:solidFill>
            </a:endParaRPr>
          </a:p>
          <a:p>
            <a:pPr algn="ctr">
              <a:defRPr/>
            </a:pPr>
            <a:endParaRPr lang="pt-BR" b="1" dirty="0">
              <a:solidFill>
                <a:schemeClr val="accent2"/>
              </a:solidFill>
            </a:endParaRPr>
          </a:p>
          <a:p>
            <a:pPr algn="ctr">
              <a:defRPr/>
            </a:pPr>
            <a:endParaRPr lang="pt-BR" b="1" dirty="0">
              <a:solidFill>
                <a:schemeClr val="accent2"/>
              </a:solidFill>
            </a:endParaRPr>
          </a:p>
          <a:p>
            <a:pPr algn="ctr">
              <a:defRPr/>
            </a:pPr>
            <a:r>
              <a:rPr lang="pt-BR" sz="1800" b="1" dirty="0" smtClean="0">
                <a:solidFill>
                  <a:srgbClr val="FF0000"/>
                </a:solidFill>
              </a:rPr>
              <a:t>INEFICIÊNCIA DE</a:t>
            </a:r>
          </a:p>
          <a:p>
            <a:pPr algn="ctr">
              <a:defRPr/>
            </a:pPr>
            <a:r>
              <a:rPr lang="pt-BR" sz="1800" b="1" dirty="0" smtClean="0">
                <a:solidFill>
                  <a:srgbClr val="FF0000"/>
                </a:solidFill>
              </a:rPr>
              <a:t>AÇÕES ALEATÓRIAS, IMPROVISADAS </a:t>
            </a:r>
            <a:r>
              <a:rPr lang="pt-BR" sz="1800" b="1" dirty="0">
                <a:solidFill>
                  <a:srgbClr val="FF0000"/>
                </a:solidFill>
              </a:rPr>
              <a:t>E</a:t>
            </a:r>
          </a:p>
          <a:p>
            <a:pPr algn="ctr">
              <a:defRPr/>
            </a:pPr>
            <a:r>
              <a:rPr lang="pt-BR" sz="1800" b="1" dirty="0">
                <a:solidFill>
                  <a:srgbClr val="FF0000"/>
                </a:solidFill>
              </a:rPr>
              <a:t> </a:t>
            </a:r>
            <a:r>
              <a:rPr lang="pt-BR" sz="1800" b="1" dirty="0" smtClean="0">
                <a:solidFill>
                  <a:srgbClr val="FF0000"/>
                </a:solidFill>
              </a:rPr>
              <a:t>IMEDIATISTAS</a:t>
            </a:r>
            <a:endParaRPr lang="pt-BR" sz="1800" dirty="0"/>
          </a:p>
        </p:txBody>
      </p:sp>
      <p:pic>
        <p:nvPicPr>
          <p:cNvPr id="2765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7188" y="4502150"/>
            <a:ext cx="21828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/>
        </p:nvGraphicFramePr>
        <p:xfrm>
          <a:off x="447675" y="1505392"/>
          <a:ext cx="8196263" cy="5136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458788" y="820738"/>
            <a:ext cx="8185150" cy="706040"/>
          </a:xfrm>
          <a:prstGeom prst="rect">
            <a:avLst/>
          </a:prstGeom>
          <a:noFill/>
        </p:spPr>
        <p:txBody>
          <a:bodyPr lIns="89611" tIns="44806" rIns="89611" bIns="44806">
            <a:spAutoFit/>
          </a:bodyPr>
          <a:lstStyle/>
          <a:p>
            <a:pPr>
              <a:defRPr/>
            </a:pPr>
            <a:r>
              <a:rPr lang="pt-BR" sz="2000" b="1" dirty="0" smtClean="0">
                <a:solidFill>
                  <a:schemeClr val="accent2"/>
                </a:solidFill>
              </a:rPr>
              <a:t>Os </a:t>
            </a:r>
            <a:r>
              <a:rPr lang="pt-BR" sz="2000" b="1" dirty="0">
                <a:solidFill>
                  <a:schemeClr val="accent2"/>
                </a:solidFill>
              </a:rPr>
              <a:t>passos </a:t>
            </a:r>
            <a:r>
              <a:rPr lang="pt-BR" sz="2000" b="1" dirty="0" smtClean="0">
                <a:solidFill>
                  <a:schemeClr val="accent2"/>
                </a:solidFill>
              </a:rPr>
              <a:t>para o </a:t>
            </a:r>
            <a:r>
              <a:rPr lang="pt-BR" sz="2000" b="1" dirty="0">
                <a:solidFill>
                  <a:schemeClr val="accent2"/>
                </a:solidFill>
              </a:rPr>
              <a:t>Diagnóstico e Formulação </a:t>
            </a:r>
            <a:r>
              <a:rPr lang="pt-BR" sz="2000" b="1" dirty="0" smtClean="0">
                <a:solidFill>
                  <a:schemeClr val="accent2"/>
                </a:solidFill>
              </a:rPr>
              <a:t>do Plano de Ação e Acompanhamento</a:t>
            </a:r>
          </a:p>
        </p:txBody>
      </p:sp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tângulo 2"/>
          <p:cNvSpPr>
            <a:spLocks noChangeArrowheads="1"/>
          </p:cNvSpPr>
          <p:nvPr/>
        </p:nvSpPr>
        <p:spPr bwMode="auto">
          <a:xfrm>
            <a:off x="503238" y="1337481"/>
            <a:ext cx="2460625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000" dirty="0" smtClean="0"/>
              <a:t>Dificilmente um planejamento termina do mesmo jeito que começou...</a:t>
            </a:r>
          </a:p>
          <a:p>
            <a:endParaRPr lang="pt-BR" sz="2000" dirty="0" smtClean="0"/>
          </a:p>
          <a:p>
            <a:r>
              <a:rPr lang="pt-BR" sz="2000" dirty="0" smtClean="0"/>
              <a:t>O percurso </a:t>
            </a:r>
            <a:r>
              <a:rPr lang="pt-BR" sz="2000" dirty="0"/>
              <a:t>deve ser periodicamente refeito, já que mudanças de cenário podem implicar na proposição de novas ações</a:t>
            </a:r>
            <a:r>
              <a:rPr lang="pt-BR" sz="2000" dirty="0" smtClean="0"/>
              <a:t>. </a:t>
            </a:r>
            <a:endParaRPr lang="pt-BR" sz="2000" dirty="0"/>
          </a:p>
          <a:p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1733797" y="1745673"/>
          <a:ext cx="7227641" cy="3982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600501" y="1082083"/>
            <a:ext cx="74410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1900" b="1" dirty="0" smtClean="0"/>
              <a:t>Ações realizadas: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OT Diretores das Escolas Prioritárias - set/2011 ;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OT Supervisores de Ensino de Escolas Prioritárias - </a:t>
            </a:r>
            <a:r>
              <a:rPr lang="pt-BR" sz="1800" dirty="0" err="1" smtClean="0"/>
              <a:t>nov</a:t>
            </a:r>
            <a:r>
              <a:rPr lang="pt-BR" sz="1800" dirty="0" smtClean="0"/>
              <a:t>/2011 ;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OT Supervisores de Ensino de Escolas Prioritárias - dez/2011; 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Publicação dos Volumes 1 e 2 do </a:t>
            </a:r>
            <a:r>
              <a:rPr lang="pt-BR" sz="1800" i="1" dirty="0" smtClean="0"/>
              <a:t>Plano de Ação Participativo para Escolas 2012</a:t>
            </a:r>
            <a:r>
              <a:rPr lang="pt-BR" sz="1800" dirty="0" smtClean="0"/>
              <a:t> no Portal da SEE - fev/2012.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00501" y="3338584"/>
            <a:ext cx="744106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1900" b="1" dirty="0" smtClean="0"/>
              <a:t>Próximos Passos: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Envio dos Volumes 1 e 2 do Plano de Ação Participativo para Escolas 2012 com carta do Senhor Secretário aos 91 Dirigentes de Ensino (mar/2012);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OT com Supervisores de Ensino (Jun/2012);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 Disponibilização do sistema computacional;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800" dirty="0" smtClean="0"/>
              <a:t> Operação do Sistema de Acompanhamento</a:t>
            </a:r>
          </a:p>
          <a:p>
            <a:pPr>
              <a:spcAft>
                <a:spcPts val="600"/>
              </a:spcAft>
            </a:pPr>
            <a:endParaRPr lang="pt-BR" sz="1800" dirty="0"/>
          </a:p>
        </p:txBody>
      </p:sp>
      <p:grpSp>
        <p:nvGrpSpPr>
          <p:cNvPr id="2" name="Grupo 7"/>
          <p:cNvGrpSpPr/>
          <p:nvPr/>
        </p:nvGrpSpPr>
        <p:grpSpPr>
          <a:xfrm>
            <a:off x="1960439" y="5578746"/>
            <a:ext cx="5040560" cy="1296144"/>
            <a:chOff x="3275856" y="44624"/>
            <a:chExt cx="5040560" cy="1296144"/>
          </a:xfrm>
        </p:grpSpPr>
        <p:sp>
          <p:nvSpPr>
            <p:cNvPr id="11" name="Título 1"/>
            <p:cNvSpPr txBox="1">
              <a:spLocks/>
            </p:cNvSpPr>
            <p:nvPr/>
          </p:nvSpPr>
          <p:spPr>
            <a:xfrm>
              <a:off x="3275856" y="44624"/>
              <a:ext cx="2987675" cy="1295401"/>
            </a:xfrm>
            <a:prstGeom prst="rect">
              <a:avLst/>
            </a:prstGeom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de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Gestão Pública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12" name="Título 1"/>
            <p:cNvSpPr txBox="1">
              <a:spLocks/>
            </p:cNvSpPr>
            <p:nvPr/>
          </p:nvSpPr>
          <p:spPr bwMode="auto">
            <a:xfrm>
              <a:off x="5004048" y="72355"/>
              <a:ext cx="2987675" cy="1268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da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Educação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pic>
          <p:nvPicPr>
            <p:cNvPr id="13" name="Imagem 12" descr="brasao_sp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96336" y="260648"/>
              <a:ext cx="720080" cy="797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87350" y="184150"/>
            <a:ext cx="8350250" cy="565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611" tIns="44806" rIns="89611" bIns="44806">
            <a:normAutofit/>
          </a:bodyPr>
          <a:lstStyle/>
          <a:p>
            <a:pPr algn="ctr" defTabSz="896112" fontAlgn="auto">
              <a:spcAft>
                <a:spcPts val="0"/>
              </a:spcAft>
              <a:defRPr/>
            </a:pPr>
            <a:r>
              <a:rPr lang="pt-BR" sz="2700" dirty="0"/>
              <a:t>O Plano de Ação Participativo </a:t>
            </a:r>
            <a:r>
              <a:rPr lang="pt-BR" sz="2700" dirty="0" smtClean="0"/>
              <a:t>2012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UNDODONOTDELETE" val="47"/>
  <p:tag name="NP_IDX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4RTaAjHyEygaBEjBnBUj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SDRc_gyoSEC9KKYJ0XayX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KixYOrKd0u3TWRuA0z7K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TDwlTHEk06Z2qb18OkX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tfOjPSxxEGDX6STVBGyt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Jg3J73QsEqOVgb.hF4eo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U6QRO5yEGRduF8v2x3i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sXAIbuxekynV4RzHTSEj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faB7b7K2EaZ_eWXES7rd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kbM96_.OESSiMOENf9cV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Zyoxq2QCE.itvXPoHR1y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lyPHm0VkWx6nRCpFEnl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g.XwwiRE6VfUs2vmOAJ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1LwniWmPkWTDpDaCTCcr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D1X59wdzkmI8IISBTKRv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0UrS2yPXUChhNyVHUNsH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n9ZxgqvEeOtTc2q3Lx0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IfGBIZtW0uuwgwBPTu2U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Tqu9P4UUyjyz.P3YrnB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3Sd8WgSlEWL6ZqlARa0z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BtFSHbdUkKwtGHXazJYJ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E3bxpLk.M0qC3gPgCz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Jm87fMdUCfYSk4YK8cU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UsWx_idfke0v_Gt46dq2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fBoaqI540ek45PcZ03mG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RfRA0s0kKPn2.9RWFgq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wo1yXLjk2yVic6OJCVQ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cbyzvr3kGvNnwm9QsUV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urmu4.j0EqYLrmG5TlkT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.etuSv2v0GVHXfsbvto5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2y2L.4qPEidB.vfuaRUj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sunOqIxnU2.hKKWmasOt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TUdIRhRoUGn_uiCACjxj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qHs.TYDtUql83LmNpTng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dldp_hwPkuZwLnD7eGCL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5oZYCMR602v_eGrZrGIe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BCPWAmgky_h2NQjC1Wi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m3FBXee0.i9Oi7JMy_J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k5eTdIySEusbuFlkb3qf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m3FBXee0.i9Oi7JMy_J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k5eTdIySEusbuFlkb3qf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m3FBXee0.i9Oi7JMy_J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k5eTdIySEusbuFlkb3qf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m3FBXee0.i9Oi7JMy_J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k5eTdIySEusbuFlkb3qf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m3FBXee0.i9Oi7JMy_J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k5eTdIySEusbuFlkb3qf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sbbk_TSdUWaP75OQKf4t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7p3euncv0i.bmwkCXtpZ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h96LGXtXkSID1D60E_L9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11ptfFpPUGOJHH21Bg.0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Qow0m4rqU.9POICVBbDX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heme/theme1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6201</TotalTime>
  <Words>1464</Words>
  <Application>Microsoft Macintosh PowerPoint</Application>
  <PresentationFormat>Custom</PresentationFormat>
  <Paragraphs>160</Paragraphs>
  <Slides>19</Slides>
  <Notes>5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blank</vt:lpstr>
      <vt:lpstr>think-cell Slide</vt:lpstr>
      <vt:lpstr>PowerPoint Presentation</vt:lpstr>
      <vt:lpstr>O programa foi fundamentado em uma visão ambiciosa para a Rede Estadual de São Paulo em 2030</vt:lpstr>
      <vt:lpstr>A visão do Programa Educação – Compromisso de São Paulo será concretizada com a execução de uma estratégia baseada em 5 pilares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Salto de Qualidade na Educação Paulista</dc:title>
  <dc:creator>Valeria de Souza</dc:creator>
  <cp:lastModifiedBy>xx xx</cp:lastModifiedBy>
  <cp:revision>447</cp:revision>
  <cp:lastPrinted>2011-08-22T21:22:28Z</cp:lastPrinted>
  <dcterms:created xsi:type="dcterms:W3CDTF">2011-08-15T12:48:43Z</dcterms:created>
  <dcterms:modified xsi:type="dcterms:W3CDTF">2012-11-09T09:46:21Z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Final">
    <vt:bool>false</vt:bool>
  </property>
  <property fmtid="{D5CDD505-2E9C-101B-9397-08002B2CF9AE}" pid="6" name="Title">
    <vt:lpwstr>Programa Salto de Qualidade na Educação Paulista</vt:lpwstr>
  </property>
  <property fmtid="{D5CDD505-2E9C-101B-9397-08002B2CF9AE}" pid="7" name="Event">
    <vt:lpwstr/>
  </property>
  <property fmtid="{D5CDD505-2E9C-101B-9397-08002B2CF9AE}" pid="8" name="Delivery Date">
    <vt:lpwstr/>
  </property>
  <property fmtid="{D5CDD505-2E9C-101B-9397-08002B2CF9AE}" pid="9" name="DocID">
    <vt:lpwstr>FBB005-Chart avulso-190811-Bruno Faveri</vt:lpwstr>
  </property>
  <property fmtid="{D5CDD505-2E9C-101B-9397-08002B2CF9AE}" pid="10" name="DocIDinTitle">
    <vt:bool>false</vt:bool>
  </property>
  <property fmtid="{D5CDD505-2E9C-101B-9397-08002B2CF9AE}" pid="11" name="DocIDinSlide">
    <vt:bool>true</vt:bool>
  </property>
  <property fmtid="{D5CDD505-2E9C-101B-9397-08002B2CF9AE}" pid="12" name="DocIDPosition">
    <vt:i4>1</vt:i4>
  </property>
</Properties>
</file>