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723" r:id="rId2"/>
  </p:sldMasterIdLst>
  <p:notesMasterIdLst>
    <p:notesMasterId r:id="rId24"/>
  </p:notesMasterIdLst>
  <p:handoutMasterIdLst>
    <p:handoutMasterId r:id="rId25"/>
  </p:handoutMasterIdLst>
  <p:sldIdLst>
    <p:sldId id="451" r:id="rId3"/>
    <p:sldId id="536" r:id="rId4"/>
    <p:sldId id="515" r:id="rId5"/>
    <p:sldId id="516" r:id="rId6"/>
    <p:sldId id="535" r:id="rId7"/>
    <p:sldId id="518" r:id="rId8"/>
    <p:sldId id="519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27" r:id="rId17"/>
    <p:sldId id="528" r:id="rId18"/>
    <p:sldId id="529" r:id="rId19"/>
    <p:sldId id="531" r:id="rId20"/>
    <p:sldId id="532" r:id="rId21"/>
    <p:sldId id="533" r:id="rId22"/>
    <p:sldId id="534" r:id="rId23"/>
  </p:sldIdLst>
  <p:sldSz cx="8961438" cy="6721475"/>
  <p:notesSz cx="6797675" cy="9928225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Palm" initials="LP" lastIdx="9" clrIdx="0"/>
  <p:cmAuthor id="1" name=" " initials="MSOffice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65AEBD"/>
    <a:srgbClr val="FF6600"/>
    <a:srgbClr val="8E6342"/>
    <a:srgbClr val="FFFF00"/>
    <a:srgbClr val="0065CC"/>
    <a:srgbClr val="91AFFF"/>
    <a:srgbClr val="808080"/>
    <a:srgbClr val="0029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189" autoAdjust="0"/>
  </p:normalViewPr>
  <p:slideViewPr>
    <p:cSldViewPr snapToGrid="0" snapToObjects="1">
      <p:cViewPr varScale="1">
        <p:scale>
          <a:sx n="70" d="100"/>
          <a:sy n="70" d="100"/>
        </p:scale>
        <p:origin x="-1242" y="-60"/>
      </p:cViewPr>
      <p:guideLst>
        <p:guide orient="horz" pos="2117"/>
        <p:guide pos="28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4" y="-10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7F632-8CAA-4528-8BAA-178842BC7E61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F131DBA-2989-4CB0-99E7-D339E70493EA}">
      <dgm:prSet phldrT="[Texto]" custT="1"/>
      <dgm:spPr>
        <a:solidFill>
          <a:srgbClr val="FF0000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Diagnóstico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06F5F-4870-437F-9E9C-2A348154EE38}" type="parTrans" cxnId="{AAF21B2A-6694-4906-AEEF-80E61857E71A}">
      <dgm:prSet/>
      <dgm:spPr/>
      <dgm:t>
        <a:bodyPr/>
        <a:lstStyle/>
        <a:p>
          <a:endParaRPr lang="pt-BR"/>
        </a:p>
      </dgm:t>
    </dgm:pt>
    <dgm:pt modelId="{AF55D05C-8122-420B-A865-949F04868E8E}" type="sibTrans" cxnId="{AAF21B2A-6694-4906-AEEF-80E61857E71A}">
      <dgm:prSet/>
      <dgm:spPr/>
      <dgm:t>
        <a:bodyPr/>
        <a:lstStyle/>
        <a:p>
          <a:endParaRPr lang="pt-BR"/>
        </a:p>
      </dgm:t>
    </dgm:pt>
    <dgm:pt modelId="{223DB468-DEE2-47B0-A8D0-D5E864EAFC5B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Planejamento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919F13-06FD-431E-A83B-8BBF42E66640}" type="parTrans" cxnId="{331CF3AC-E91D-4E25-9679-3C2131D142C1}">
      <dgm:prSet/>
      <dgm:spPr/>
      <dgm:t>
        <a:bodyPr/>
        <a:lstStyle/>
        <a:p>
          <a:endParaRPr lang="pt-BR"/>
        </a:p>
      </dgm:t>
    </dgm:pt>
    <dgm:pt modelId="{66B69B63-A0FC-4E0E-86D7-F56514072685}" type="sibTrans" cxnId="{331CF3AC-E91D-4E25-9679-3C2131D142C1}">
      <dgm:prSet/>
      <dgm:spPr/>
      <dgm:t>
        <a:bodyPr/>
        <a:lstStyle/>
        <a:p>
          <a:endParaRPr lang="pt-BR"/>
        </a:p>
      </dgm:t>
    </dgm:pt>
    <dgm:pt modelId="{639CE263-ACAE-46E1-8CED-401754F0332B}">
      <dgm:prSet phldrT="[Texto]" custT="1"/>
      <dgm:spPr>
        <a:solidFill>
          <a:schemeClr val="tx2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Ação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1955E-A8E2-4709-80E6-368BBC8A2008}" type="parTrans" cxnId="{144904F9-7026-4693-B322-592292EE9489}">
      <dgm:prSet/>
      <dgm:spPr/>
      <dgm:t>
        <a:bodyPr/>
        <a:lstStyle/>
        <a:p>
          <a:endParaRPr lang="pt-BR"/>
        </a:p>
      </dgm:t>
    </dgm:pt>
    <dgm:pt modelId="{FE661B61-D95C-4FD2-816A-029E3D39C5E6}" type="sibTrans" cxnId="{144904F9-7026-4693-B322-592292EE9489}">
      <dgm:prSet/>
      <dgm:spPr/>
      <dgm:t>
        <a:bodyPr/>
        <a:lstStyle/>
        <a:p>
          <a:endParaRPr lang="pt-BR"/>
        </a:p>
      </dgm:t>
    </dgm:pt>
    <dgm:pt modelId="{72CB6E13-B712-4BED-BF92-E4A3984E76BE}">
      <dgm:prSet phldrT="[Texto]" custT="1"/>
      <dgm:spPr>
        <a:solidFill>
          <a:srgbClr val="C00000"/>
        </a:solidFill>
      </dgm:spPr>
      <dgm:t>
        <a:bodyPr/>
        <a:lstStyle/>
        <a:p>
          <a:r>
            <a:rPr lang="pt-BR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Acompanha-   mento</a:t>
          </a:r>
          <a:endParaRPr lang="pt-BR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782DF2-4BC3-4573-ACD5-7175E74B1335}" type="parTrans" cxnId="{E5FA3C25-09C9-4D49-A307-8E673F37AC54}">
      <dgm:prSet/>
      <dgm:spPr/>
      <dgm:t>
        <a:bodyPr/>
        <a:lstStyle/>
        <a:p>
          <a:endParaRPr lang="pt-BR"/>
        </a:p>
      </dgm:t>
    </dgm:pt>
    <dgm:pt modelId="{E487C4FE-94D0-4FE9-8705-BA9D8E4EF552}" type="sibTrans" cxnId="{E5FA3C25-09C9-4D49-A307-8E673F37AC54}">
      <dgm:prSet/>
      <dgm:spPr/>
      <dgm:t>
        <a:bodyPr/>
        <a:lstStyle/>
        <a:p>
          <a:endParaRPr lang="pt-BR"/>
        </a:p>
      </dgm:t>
    </dgm:pt>
    <dgm:pt modelId="{23CEB42B-FA42-4B3B-97EA-C507AA9DA909}">
      <dgm:prSet phldrT="[Tex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BR" sz="1800" dirty="0" smtClean="0">
              <a:solidFill>
                <a:schemeClr val="bg1"/>
              </a:solidFill>
            </a:rPr>
            <a:t>Avaliação</a:t>
          </a:r>
          <a:endParaRPr lang="pt-BR" sz="1800" dirty="0">
            <a:solidFill>
              <a:schemeClr val="bg1"/>
            </a:solidFill>
          </a:endParaRPr>
        </a:p>
      </dgm:t>
    </dgm:pt>
    <dgm:pt modelId="{49428984-46B3-4B67-B328-27AC266D50CA}" type="parTrans" cxnId="{3F3B3216-9131-44DE-9A22-99E895C57721}">
      <dgm:prSet/>
      <dgm:spPr/>
      <dgm:t>
        <a:bodyPr/>
        <a:lstStyle/>
        <a:p>
          <a:endParaRPr lang="pt-BR"/>
        </a:p>
      </dgm:t>
    </dgm:pt>
    <dgm:pt modelId="{AD26BABC-37A0-420B-AAFE-3B77D60AC368}" type="sibTrans" cxnId="{3F3B3216-9131-44DE-9A22-99E895C57721}">
      <dgm:prSet/>
      <dgm:spPr/>
      <dgm:t>
        <a:bodyPr/>
        <a:lstStyle/>
        <a:p>
          <a:endParaRPr lang="pt-BR"/>
        </a:p>
      </dgm:t>
    </dgm:pt>
    <dgm:pt modelId="{2DED37B3-C439-4D72-BEAF-D98AA1225C91}" type="pres">
      <dgm:prSet presAssocID="{59B7F632-8CAA-4528-8BAA-178842BC7E6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5F4B319-FD43-40AB-A38F-E7FE4171A8E2}" type="pres">
      <dgm:prSet presAssocID="{7F131DBA-2989-4CB0-99E7-D339E70493EA}" presName="dummy" presStyleCnt="0"/>
      <dgm:spPr/>
    </dgm:pt>
    <dgm:pt modelId="{87439712-8C96-4AA1-A7BA-1BDE9854CFF2}" type="pres">
      <dgm:prSet presAssocID="{7F131DBA-2989-4CB0-99E7-D339E70493EA}" presName="node" presStyleLbl="revTx" presStyleIdx="0" presStyleCnt="5" custScaleX="1294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B7E9B3-B56B-4D51-9FC5-4BFEB4650DDA}" type="pres">
      <dgm:prSet presAssocID="{AF55D05C-8122-420B-A865-949F04868E8E}" presName="sibTrans" presStyleLbl="node1" presStyleIdx="0" presStyleCnt="5"/>
      <dgm:spPr/>
      <dgm:t>
        <a:bodyPr/>
        <a:lstStyle/>
        <a:p>
          <a:endParaRPr lang="pt-BR"/>
        </a:p>
      </dgm:t>
    </dgm:pt>
    <dgm:pt modelId="{1DC70F09-B910-4C8D-8BE4-8B90107DFFE0}" type="pres">
      <dgm:prSet presAssocID="{223DB468-DEE2-47B0-A8D0-D5E864EAFC5B}" presName="dummy" presStyleCnt="0"/>
      <dgm:spPr/>
    </dgm:pt>
    <dgm:pt modelId="{2C0B6F50-DC8C-485B-8165-27D6FDC81505}" type="pres">
      <dgm:prSet presAssocID="{223DB468-DEE2-47B0-A8D0-D5E864EAFC5B}" presName="node" presStyleLbl="revTx" presStyleIdx="1" presStyleCnt="5" custScaleX="14352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8B9BED9-4E6D-40DD-B258-A99C714FBD82}" type="pres">
      <dgm:prSet presAssocID="{66B69B63-A0FC-4E0E-86D7-F56514072685}" presName="sibTrans" presStyleLbl="node1" presStyleIdx="1" presStyleCnt="5"/>
      <dgm:spPr/>
      <dgm:t>
        <a:bodyPr/>
        <a:lstStyle/>
        <a:p>
          <a:endParaRPr lang="pt-BR"/>
        </a:p>
      </dgm:t>
    </dgm:pt>
    <dgm:pt modelId="{DD43EDBE-B5D2-49E0-9D7D-7481BCA8170A}" type="pres">
      <dgm:prSet presAssocID="{639CE263-ACAE-46E1-8CED-401754F0332B}" presName="dummy" presStyleCnt="0"/>
      <dgm:spPr/>
    </dgm:pt>
    <dgm:pt modelId="{2DA6DE1F-8F9D-49CC-8FF2-A6512031E11B}" type="pres">
      <dgm:prSet presAssocID="{639CE263-ACAE-46E1-8CED-401754F0332B}" presName="node" presStyleLbl="revTx" presStyleIdx="2" presStyleCnt="5" custScaleX="1275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E1CA65-0A5A-4BE9-9151-2B473CA28721}" type="pres">
      <dgm:prSet presAssocID="{FE661B61-D95C-4FD2-816A-029E3D39C5E6}" presName="sibTrans" presStyleLbl="node1" presStyleIdx="2" presStyleCnt="5"/>
      <dgm:spPr/>
      <dgm:t>
        <a:bodyPr/>
        <a:lstStyle/>
        <a:p>
          <a:endParaRPr lang="pt-BR"/>
        </a:p>
      </dgm:t>
    </dgm:pt>
    <dgm:pt modelId="{724DD3A5-A52E-4B95-BB6A-0BE1ADE5609F}" type="pres">
      <dgm:prSet presAssocID="{72CB6E13-B712-4BED-BF92-E4A3984E76BE}" presName="dummy" presStyleCnt="0"/>
      <dgm:spPr/>
    </dgm:pt>
    <dgm:pt modelId="{45E25BCC-B4D8-4B34-BBBB-0784D6433494}" type="pres">
      <dgm:prSet presAssocID="{72CB6E13-B712-4BED-BF92-E4A3984E76BE}" presName="node" presStyleLbl="revTx" presStyleIdx="3" presStyleCnt="5" custScaleX="1235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354E11C-4E45-4755-B156-0776F0C913F5}" type="pres">
      <dgm:prSet presAssocID="{E487C4FE-94D0-4FE9-8705-BA9D8E4EF552}" presName="sibTrans" presStyleLbl="node1" presStyleIdx="3" presStyleCnt="5"/>
      <dgm:spPr/>
      <dgm:t>
        <a:bodyPr/>
        <a:lstStyle/>
        <a:p>
          <a:endParaRPr lang="pt-BR"/>
        </a:p>
      </dgm:t>
    </dgm:pt>
    <dgm:pt modelId="{5D071750-29EB-448E-9CE5-9D8E9243F728}" type="pres">
      <dgm:prSet presAssocID="{23CEB42B-FA42-4B3B-97EA-C507AA9DA909}" presName="dummy" presStyleCnt="0"/>
      <dgm:spPr/>
    </dgm:pt>
    <dgm:pt modelId="{702C92CC-A127-459C-9206-57054DC19247}" type="pres">
      <dgm:prSet presAssocID="{23CEB42B-FA42-4B3B-97EA-C507AA9DA909}" presName="node" presStyleLbl="revTx" presStyleIdx="4" presStyleCnt="5" custScaleX="12064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3C53D0-B20C-48DE-B7C4-B5A5777D72D8}" type="pres">
      <dgm:prSet presAssocID="{AD26BABC-37A0-420B-AAFE-3B77D60AC368}" presName="sibTrans" presStyleLbl="node1" presStyleIdx="4" presStyleCnt="5"/>
      <dgm:spPr/>
      <dgm:t>
        <a:bodyPr/>
        <a:lstStyle/>
        <a:p>
          <a:endParaRPr lang="pt-BR"/>
        </a:p>
      </dgm:t>
    </dgm:pt>
  </dgm:ptLst>
  <dgm:cxnLst>
    <dgm:cxn modelId="{7E220D47-E4D6-477B-AF5D-C1493E90DAA5}" type="presOf" srcId="{66B69B63-A0FC-4E0E-86D7-F56514072685}" destId="{88B9BED9-4E6D-40DD-B258-A99C714FBD82}" srcOrd="0" destOrd="0" presId="urn:microsoft.com/office/officeart/2005/8/layout/cycle1"/>
    <dgm:cxn modelId="{93256DC9-7945-4294-802A-0542BC5CBCDB}" type="presOf" srcId="{223DB468-DEE2-47B0-A8D0-D5E864EAFC5B}" destId="{2C0B6F50-DC8C-485B-8165-27D6FDC81505}" srcOrd="0" destOrd="0" presId="urn:microsoft.com/office/officeart/2005/8/layout/cycle1"/>
    <dgm:cxn modelId="{AAF21B2A-6694-4906-AEEF-80E61857E71A}" srcId="{59B7F632-8CAA-4528-8BAA-178842BC7E61}" destId="{7F131DBA-2989-4CB0-99E7-D339E70493EA}" srcOrd="0" destOrd="0" parTransId="{34A06F5F-4870-437F-9E9C-2A348154EE38}" sibTransId="{AF55D05C-8122-420B-A865-949F04868E8E}"/>
    <dgm:cxn modelId="{D561840C-C02C-4C00-9434-45EC410B7D9F}" type="presOf" srcId="{72CB6E13-B712-4BED-BF92-E4A3984E76BE}" destId="{45E25BCC-B4D8-4B34-BBBB-0784D6433494}" srcOrd="0" destOrd="0" presId="urn:microsoft.com/office/officeart/2005/8/layout/cycle1"/>
    <dgm:cxn modelId="{3F3B3216-9131-44DE-9A22-99E895C57721}" srcId="{59B7F632-8CAA-4528-8BAA-178842BC7E61}" destId="{23CEB42B-FA42-4B3B-97EA-C507AA9DA909}" srcOrd="4" destOrd="0" parTransId="{49428984-46B3-4B67-B328-27AC266D50CA}" sibTransId="{AD26BABC-37A0-420B-AAFE-3B77D60AC368}"/>
    <dgm:cxn modelId="{2D987072-80E5-4489-B42D-7BCD2DE4B868}" type="presOf" srcId="{E487C4FE-94D0-4FE9-8705-BA9D8E4EF552}" destId="{4354E11C-4E45-4755-B156-0776F0C913F5}" srcOrd="0" destOrd="0" presId="urn:microsoft.com/office/officeart/2005/8/layout/cycle1"/>
    <dgm:cxn modelId="{0D6DF82B-116D-4F97-9E7B-58B70E67734A}" type="presOf" srcId="{AF55D05C-8122-420B-A865-949F04868E8E}" destId="{33B7E9B3-B56B-4D51-9FC5-4BFEB4650DDA}" srcOrd="0" destOrd="0" presId="urn:microsoft.com/office/officeart/2005/8/layout/cycle1"/>
    <dgm:cxn modelId="{E5A9CAE7-0D02-4A70-92E4-FC2227D16A7A}" type="presOf" srcId="{AD26BABC-37A0-420B-AAFE-3B77D60AC368}" destId="{633C53D0-B20C-48DE-B7C4-B5A5777D72D8}" srcOrd="0" destOrd="0" presId="urn:microsoft.com/office/officeart/2005/8/layout/cycle1"/>
    <dgm:cxn modelId="{6D928963-9057-43EA-B4A1-831CA708C017}" type="presOf" srcId="{59B7F632-8CAA-4528-8BAA-178842BC7E61}" destId="{2DED37B3-C439-4D72-BEAF-D98AA1225C91}" srcOrd="0" destOrd="0" presId="urn:microsoft.com/office/officeart/2005/8/layout/cycle1"/>
    <dgm:cxn modelId="{F68FEFE0-E4CE-4A40-AD8B-76FBBBA8931C}" type="presOf" srcId="{7F131DBA-2989-4CB0-99E7-D339E70493EA}" destId="{87439712-8C96-4AA1-A7BA-1BDE9854CFF2}" srcOrd="0" destOrd="0" presId="urn:microsoft.com/office/officeart/2005/8/layout/cycle1"/>
    <dgm:cxn modelId="{E2B27B31-5B3D-4800-B8F1-E4F59FDB8279}" type="presOf" srcId="{639CE263-ACAE-46E1-8CED-401754F0332B}" destId="{2DA6DE1F-8F9D-49CC-8FF2-A6512031E11B}" srcOrd="0" destOrd="0" presId="urn:microsoft.com/office/officeart/2005/8/layout/cycle1"/>
    <dgm:cxn modelId="{A5B4FB78-2D32-4E4B-BBD6-3A738B49C926}" type="presOf" srcId="{23CEB42B-FA42-4B3B-97EA-C507AA9DA909}" destId="{702C92CC-A127-459C-9206-57054DC19247}" srcOrd="0" destOrd="0" presId="urn:microsoft.com/office/officeart/2005/8/layout/cycle1"/>
    <dgm:cxn modelId="{331CF3AC-E91D-4E25-9679-3C2131D142C1}" srcId="{59B7F632-8CAA-4528-8BAA-178842BC7E61}" destId="{223DB468-DEE2-47B0-A8D0-D5E864EAFC5B}" srcOrd="1" destOrd="0" parTransId="{48919F13-06FD-431E-A83B-8BBF42E66640}" sibTransId="{66B69B63-A0FC-4E0E-86D7-F56514072685}"/>
    <dgm:cxn modelId="{E5FA3C25-09C9-4D49-A307-8E673F37AC54}" srcId="{59B7F632-8CAA-4528-8BAA-178842BC7E61}" destId="{72CB6E13-B712-4BED-BF92-E4A3984E76BE}" srcOrd="3" destOrd="0" parTransId="{0A782DF2-4BC3-4573-ACD5-7175E74B1335}" sibTransId="{E487C4FE-94D0-4FE9-8705-BA9D8E4EF552}"/>
    <dgm:cxn modelId="{F9AF65FC-A12D-4A9C-916F-50B790A55D6F}" type="presOf" srcId="{FE661B61-D95C-4FD2-816A-029E3D39C5E6}" destId="{0FE1CA65-0A5A-4BE9-9151-2B473CA28721}" srcOrd="0" destOrd="0" presId="urn:microsoft.com/office/officeart/2005/8/layout/cycle1"/>
    <dgm:cxn modelId="{144904F9-7026-4693-B322-592292EE9489}" srcId="{59B7F632-8CAA-4528-8BAA-178842BC7E61}" destId="{639CE263-ACAE-46E1-8CED-401754F0332B}" srcOrd="2" destOrd="0" parTransId="{9001955E-A8E2-4709-80E6-368BBC8A2008}" sibTransId="{FE661B61-D95C-4FD2-816A-029E3D39C5E6}"/>
    <dgm:cxn modelId="{5BA96075-6668-4EDE-892F-F2308896B4D5}" type="presParOf" srcId="{2DED37B3-C439-4D72-BEAF-D98AA1225C91}" destId="{B5F4B319-FD43-40AB-A38F-E7FE4171A8E2}" srcOrd="0" destOrd="0" presId="urn:microsoft.com/office/officeart/2005/8/layout/cycle1"/>
    <dgm:cxn modelId="{98B40313-5302-4BA7-BA1F-ABD5CEC9D577}" type="presParOf" srcId="{2DED37B3-C439-4D72-BEAF-D98AA1225C91}" destId="{87439712-8C96-4AA1-A7BA-1BDE9854CFF2}" srcOrd="1" destOrd="0" presId="urn:microsoft.com/office/officeart/2005/8/layout/cycle1"/>
    <dgm:cxn modelId="{34C2137E-24F1-4123-8E59-EEDD78BB8783}" type="presParOf" srcId="{2DED37B3-C439-4D72-BEAF-D98AA1225C91}" destId="{33B7E9B3-B56B-4D51-9FC5-4BFEB4650DDA}" srcOrd="2" destOrd="0" presId="urn:microsoft.com/office/officeart/2005/8/layout/cycle1"/>
    <dgm:cxn modelId="{56A8B7B8-2EC6-4521-8F92-F0506F835050}" type="presParOf" srcId="{2DED37B3-C439-4D72-BEAF-D98AA1225C91}" destId="{1DC70F09-B910-4C8D-8BE4-8B90107DFFE0}" srcOrd="3" destOrd="0" presId="urn:microsoft.com/office/officeart/2005/8/layout/cycle1"/>
    <dgm:cxn modelId="{A8D918EF-B662-4C3B-9A07-F308C394ECCC}" type="presParOf" srcId="{2DED37B3-C439-4D72-BEAF-D98AA1225C91}" destId="{2C0B6F50-DC8C-485B-8165-27D6FDC81505}" srcOrd="4" destOrd="0" presId="urn:microsoft.com/office/officeart/2005/8/layout/cycle1"/>
    <dgm:cxn modelId="{D19A2BD1-983F-4DDA-9D59-96FED482C010}" type="presParOf" srcId="{2DED37B3-C439-4D72-BEAF-D98AA1225C91}" destId="{88B9BED9-4E6D-40DD-B258-A99C714FBD82}" srcOrd="5" destOrd="0" presId="urn:microsoft.com/office/officeart/2005/8/layout/cycle1"/>
    <dgm:cxn modelId="{4069A83F-F268-48BF-B369-1ACEDB704EF4}" type="presParOf" srcId="{2DED37B3-C439-4D72-BEAF-D98AA1225C91}" destId="{DD43EDBE-B5D2-49E0-9D7D-7481BCA8170A}" srcOrd="6" destOrd="0" presId="urn:microsoft.com/office/officeart/2005/8/layout/cycle1"/>
    <dgm:cxn modelId="{3204F5D5-B284-4503-9F2E-D5011F02E545}" type="presParOf" srcId="{2DED37B3-C439-4D72-BEAF-D98AA1225C91}" destId="{2DA6DE1F-8F9D-49CC-8FF2-A6512031E11B}" srcOrd="7" destOrd="0" presId="urn:microsoft.com/office/officeart/2005/8/layout/cycle1"/>
    <dgm:cxn modelId="{1887393C-AC8B-483D-9326-4210D4153591}" type="presParOf" srcId="{2DED37B3-C439-4D72-BEAF-D98AA1225C91}" destId="{0FE1CA65-0A5A-4BE9-9151-2B473CA28721}" srcOrd="8" destOrd="0" presId="urn:microsoft.com/office/officeart/2005/8/layout/cycle1"/>
    <dgm:cxn modelId="{4F1481EE-5964-4F37-8E50-F52991DBEE3A}" type="presParOf" srcId="{2DED37B3-C439-4D72-BEAF-D98AA1225C91}" destId="{724DD3A5-A52E-4B95-BB6A-0BE1ADE5609F}" srcOrd="9" destOrd="0" presId="urn:microsoft.com/office/officeart/2005/8/layout/cycle1"/>
    <dgm:cxn modelId="{0342F435-86FC-4FFB-82ED-1EED03310259}" type="presParOf" srcId="{2DED37B3-C439-4D72-BEAF-D98AA1225C91}" destId="{45E25BCC-B4D8-4B34-BBBB-0784D6433494}" srcOrd="10" destOrd="0" presId="urn:microsoft.com/office/officeart/2005/8/layout/cycle1"/>
    <dgm:cxn modelId="{6EE00821-C518-4330-85FB-71DF8C387F45}" type="presParOf" srcId="{2DED37B3-C439-4D72-BEAF-D98AA1225C91}" destId="{4354E11C-4E45-4755-B156-0776F0C913F5}" srcOrd="11" destOrd="0" presId="urn:microsoft.com/office/officeart/2005/8/layout/cycle1"/>
    <dgm:cxn modelId="{61C5A410-4FDC-41D9-807D-BA0C145BBA40}" type="presParOf" srcId="{2DED37B3-C439-4D72-BEAF-D98AA1225C91}" destId="{5D071750-29EB-448E-9CE5-9D8E9243F728}" srcOrd="12" destOrd="0" presId="urn:microsoft.com/office/officeart/2005/8/layout/cycle1"/>
    <dgm:cxn modelId="{60A50D21-9BE5-4CA2-8090-FF19644C1BAF}" type="presParOf" srcId="{2DED37B3-C439-4D72-BEAF-D98AA1225C91}" destId="{702C92CC-A127-459C-9206-57054DC19247}" srcOrd="13" destOrd="0" presId="urn:microsoft.com/office/officeart/2005/8/layout/cycle1"/>
    <dgm:cxn modelId="{BF1A4125-6209-4E90-A23C-A323A623F100}" type="presParOf" srcId="{2DED37B3-C439-4D72-BEAF-D98AA1225C91}" destId="{633C53D0-B20C-48DE-B7C4-B5A5777D72D8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439712-8C96-4AA1-A7BA-1BDE9854CFF2}">
      <dsp:nvSpPr>
        <dsp:cNvPr id="0" name=""/>
        <dsp:cNvSpPr/>
      </dsp:nvSpPr>
      <dsp:spPr>
        <a:xfrm>
          <a:off x="3891955" y="28511"/>
          <a:ext cx="1274764" cy="984624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Diagnóstico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91955" y="28511"/>
        <a:ext cx="1274764" cy="984624"/>
      </dsp:txXfrm>
    </dsp:sp>
    <dsp:sp modelId="{33B7E9B3-B56B-4D51-9FC5-4BFEB4650DDA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21295897"/>
            <a:gd name="adj4" fmla="val 19763912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B6F50-DC8C-485B-8165-27D6FDC81505}">
      <dsp:nvSpPr>
        <dsp:cNvPr id="0" name=""/>
        <dsp:cNvSpPr/>
      </dsp:nvSpPr>
      <dsp:spPr>
        <a:xfrm>
          <a:off x="4418996" y="1863535"/>
          <a:ext cx="1413153" cy="98462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Planejamento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18996" y="1863535"/>
        <a:ext cx="1413153" cy="984624"/>
      </dsp:txXfrm>
    </dsp:sp>
    <dsp:sp modelId="{88B9BED9-4E6D-40DD-B258-A99C714FBD82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3715139"/>
            <a:gd name="adj4" fmla="val 2250907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6DE1F-8F9D-49CC-8FF2-A6512031E11B}">
      <dsp:nvSpPr>
        <dsp:cNvPr id="0" name=""/>
        <dsp:cNvSpPr/>
      </dsp:nvSpPr>
      <dsp:spPr>
        <a:xfrm>
          <a:off x="2936689" y="2997642"/>
          <a:ext cx="1255839" cy="984624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Ação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36689" y="2997642"/>
        <a:ext cx="1255839" cy="984624"/>
      </dsp:txXfrm>
    </dsp:sp>
    <dsp:sp modelId="{0FE1CA65-0A5A-4BE9-9151-2B473CA28721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8213832"/>
            <a:gd name="adj4" fmla="val 6749600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25BCC-B4D8-4B34-BBBB-0784D6433494}">
      <dsp:nvSpPr>
        <dsp:cNvPr id="0" name=""/>
        <dsp:cNvSpPr/>
      </dsp:nvSpPr>
      <dsp:spPr>
        <a:xfrm>
          <a:off x="1395490" y="1863535"/>
          <a:ext cx="1216307" cy="984624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Acompanha-   mento</a:t>
          </a:r>
          <a:endParaRPr lang="pt-BR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5490" y="1863535"/>
        <a:ext cx="1216307" cy="984624"/>
      </dsp:txXfrm>
    </dsp:sp>
    <dsp:sp modelId="{4354E11C-4E45-4755-B156-0776F0C913F5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12300826"/>
            <a:gd name="adj4" fmla="val 10768842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C92CC-A127-459C-9206-57054DC19247}">
      <dsp:nvSpPr>
        <dsp:cNvPr id="0" name=""/>
        <dsp:cNvSpPr/>
      </dsp:nvSpPr>
      <dsp:spPr>
        <a:xfrm>
          <a:off x="2005939" y="28511"/>
          <a:ext cx="1187881" cy="984624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bg1"/>
              </a:solidFill>
            </a:rPr>
            <a:t>Avaliação</a:t>
          </a:r>
          <a:endParaRPr lang="pt-BR" sz="1800" kern="1200" dirty="0">
            <a:solidFill>
              <a:schemeClr val="bg1"/>
            </a:solidFill>
          </a:endParaRPr>
        </a:p>
      </dsp:txBody>
      <dsp:txXfrm>
        <a:off x="2005939" y="28511"/>
        <a:ext cx="1187881" cy="984624"/>
      </dsp:txXfrm>
    </dsp:sp>
    <dsp:sp modelId="{633C53D0-B20C-48DE-B7C4-B5A5777D72D8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16555006"/>
            <a:gd name="adj4" fmla="val 15416609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0674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90538" y="622300"/>
            <a:ext cx="5824537" cy="436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0863" y="5335588"/>
            <a:ext cx="579278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65838" y="9548813"/>
            <a:ext cx="5397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>
              <a:defRPr sz="1200">
                <a:cs typeface="+mn-cs"/>
              </a:defRPr>
            </a:lvl1pPr>
          </a:lstStyle>
          <a:p>
            <a:pPr>
              <a:defRPr/>
            </a:pPr>
            <a:fld id="{CAFC7818-7179-4B6C-A286-3C1A321B6C3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635500" y="111125"/>
            <a:ext cx="19700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>
              <a:defRPr sz="800">
                <a:cs typeface="+mn-cs"/>
              </a:defRPr>
            </a:lvl1pPr>
          </a:lstStyle>
          <a:p>
            <a:pPr>
              <a:defRPr/>
            </a:pPr>
            <a:r>
              <a:rPr lang="en-US"/>
              <a:t>FBB005-Chart avulso-190811-Bruno Faveri</a:t>
            </a:r>
          </a:p>
        </p:txBody>
      </p:sp>
    </p:spTree>
    <p:extLst>
      <p:ext uri="{BB962C8B-B14F-4D97-AF65-F5344CB8AC3E}">
        <p14:creationId xmlns:p14="http://schemas.microsoft.com/office/powerpoint/2010/main" xmlns="" val="171133861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7475" indent="-115888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0038" indent="-180975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27038" indent="-125413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42925" indent="-114300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6065838" y="9548813"/>
            <a:ext cx="5397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196BC518-D3B9-43BC-A420-6FA60743C744}" type="slidenum">
              <a:rPr lang="en-US" sz="1200"/>
              <a:pPr algn="r" defTabSz="919163"/>
              <a:t>0</a:t>
            </a:fld>
            <a:endParaRPr lang="en-US" sz="1200"/>
          </a:p>
        </p:txBody>
      </p:sp>
      <p:sp>
        <p:nvSpPr>
          <p:cNvPr id="41987" name="doc id"/>
          <p:cNvSpPr txBox="1">
            <a:spLocks noGrp="1" noChangeArrowheads="1"/>
          </p:cNvSpPr>
          <p:nvPr/>
        </p:nvSpPr>
        <p:spPr bwMode="auto">
          <a:xfrm>
            <a:off x="4635500" y="111125"/>
            <a:ext cx="19700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algn="r" defTabSz="919163"/>
            <a:r>
              <a:rPr lang="en-US" sz="800"/>
              <a:t>FBB005-Chart avulso-190811-Bruno Faveri</a:t>
            </a: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0538" y="622300"/>
            <a:ext cx="5826125" cy="4370388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5335588"/>
            <a:ext cx="5792787" cy="252412"/>
          </a:xfrm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king Draft Text"/>
          <p:cNvSpPr txBox="1">
            <a:spLocks noChangeArrowheads="1"/>
          </p:cNvSpPr>
          <p:nvPr/>
        </p:nvSpPr>
        <p:spPr bwMode="auto">
          <a:xfrm>
            <a:off x="2640013" y="342900"/>
            <a:ext cx="984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b="1" dirty="0">
                <a:cs typeface="+mn-cs"/>
              </a:rPr>
              <a:t>WORKING DRAFT</a:t>
            </a:r>
          </a:p>
        </p:txBody>
      </p:sp>
      <p:sp>
        <p:nvSpPr>
          <p:cNvPr id="5" name="Working Draft"/>
          <p:cNvSpPr txBox="1">
            <a:spLocks noChangeArrowheads="1"/>
          </p:cNvSpPr>
          <p:nvPr/>
        </p:nvSpPr>
        <p:spPr bwMode="auto">
          <a:xfrm>
            <a:off x="2640013" y="498475"/>
            <a:ext cx="3460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dirty="0">
                <a:cs typeface="+mn-cs"/>
              </a:rPr>
              <a:t>Last Modified 19/09/2011 09:05:02 E. South America Standard Time</a:t>
            </a:r>
          </a:p>
        </p:txBody>
      </p:sp>
      <p:sp>
        <p:nvSpPr>
          <p:cNvPr id="6" name="Printed"/>
          <p:cNvSpPr txBox="1">
            <a:spLocks noChangeArrowheads="1"/>
          </p:cNvSpPr>
          <p:nvPr/>
        </p:nvSpPr>
        <p:spPr bwMode="auto">
          <a:xfrm>
            <a:off x="2640013" y="655638"/>
            <a:ext cx="361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dirty="0">
                <a:cs typeface="+mn-cs"/>
              </a:rPr>
              <a:t>Printed 22/08/2011 18:21:15 E. South America Standard Time</a:t>
            </a:r>
          </a:p>
        </p:txBody>
      </p:sp>
      <p:grpSp>
        <p:nvGrpSpPr>
          <p:cNvPr id="7" name="McK Title Elements"/>
          <p:cNvGrpSpPr>
            <a:grpSpLocks/>
          </p:cNvGrpSpPr>
          <p:nvPr/>
        </p:nvGrpSpPr>
        <p:grpSpPr bwMode="auto">
          <a:xfrm>
            <a:off x="0" y="0"/>
            <a:ext cx="8958263" cy="6723063"/>
            <a:chOff x="0" y="0"/>
            <a:chExt cx="5643" cy="4235"/>
          </a:xfrm>
        </p:grpSpPr>
        <p:sp>
          <p:nvSpPr>
            <p:cNvPr id="8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8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en-US" sz="1400" dirty="0">
                  <a:cs typeface="+mn-cs"/>
                </a:rPr>
                <a:t>Document type</a:t>
              </a:r>
            </a:p>
          </p:txBody>
        </p:sp>
        <p:sp>
          <p:nvSpPr>
            <p:cNvPr id="9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1400" dirty="0">
                  <a:cs typeface="+mn-cs"/>
                </a:rPr>
                <a:t>Date</a:t>
              </a:r>
            </a:p>
          </p:txBody>
        </p:sp>
        <p:sp>
          <p:nvSpPr>
            <p:cNvPr id="10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4"/>
              <a:ext cx="277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hangingPunct="0">
                <a:defRPr/>
              </a:pPr>
              <a:r>
                <a:rPr lang="en-US" sz="800" dirty="0">
                  <a:cs typeface="+mn-cs"/>
                </a:rPr>
                <a:t>CONFIDENTIAL AND PROPRIETARY</a:t>
              </a:r>
            </a:p>
            <a:p>
              <a:pPr defTabSz="804863" eaLnBrk="0" hangingPunct="0">
                <a:defRPr/>
              </a:pPr>
              <a:r>
                <a:rPr lang="en-US" sz="800" dirty="0">
                  <a:cs typeface="+mn-cs"/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1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sp>
          <p:nvSpPr>
            <p:cNvPr id="12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sp>
          <p:nvSpPr>
            <p:cNvPr id="13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</p:grpSp>
      <p:grpSp>
        <p:nvGrpSpPr>
          <p:cNvPr id="14" name="TitleBottomBar"/>
          <p:cNvGrpSpPr>
            <a:grpSpLocks/>
          </p:cNvGrpSpPr>
          <p:nvPr/>
        </p:nvGrpSpPr>
        <p:grpSpPr bwMode="auto">
          <a:xfrm>
            <a:off x="2193925" y="6300788"/>
            <a:ext cx="6767513" cy="420687"/>
            <a:chOff x="1382" y="3969"/>
            <a:chExt cx="4263" cy="265"/>
          </a:xfrm>
        </p:grpSpPr>
        <p:sp>
          <p:nvSpPr>
            <p:cNvPr id="15" name="Rectangle 1134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gray">
            <a:xfrm>
              <a:off x="1382" y="3969"/>
              <a:ext cx="4263" cy="265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pic>
          <p:nvPicPr>
            <p:cNvPr id="16" name="Picture 119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19" y="4059"/>
              <a:ext cx="1023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TitleBottomBarBW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3913" y="6443663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oc id"/>
          <p:cNvSpPr txBox="1">
            <a:spLocks noChangeArrowheads="1"/>
          </p:cNvSpPr>
          <p:nvPr/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defRPr/>
            </a:pPr>
            <a:endParaRPr lang="pt-BR" sz="800" dirty="0">
              <a:cs typeface="+mn-cs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40013" y="2133600"/>
            <a:ext cx="4935537" cy="487363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40013" y="3867150"/>
            <a:ext cx="4935537" cy="212725"/>
          </a:xfrm>
        </p:spPr>
        <p:txBody>
          <a:bodyPr>
            <a:spAutoFit/>
          </a:bodyPr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5CDB8-137A-40E9-B92A-5F79B6D3BDF5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8025" y="4319588"/>
            <a:ext cx="7616825" cy="133508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8025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76C87-1EE5-46AA-AE05-08F488A21117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52563" y="1951038"/>
            <a:ext cx="2074862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679825" y="1951038"/>
            <a:ext cx="20748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EA206-003A-4B69-9B02-3DB92089DE2E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1119188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7675" y="1504950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767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552950" y="1504950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A3B1-A1FD-40E9-A4E6-49901999F8C2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84452-6AAC-4983-8D73-2515A511BC19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4B19B-45A5-41DB-9686-65DE4DE242ED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675" y="268288"/>
            <a:ext cx="2947988" cy="1138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03613" y="268288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F221D-5F6C-4B73-89D5-631575901703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5775" y="4705350"/>
            <a:ext cx="5376863" cy="555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9F256-2D3A-4437-A26C-BE1F033590A6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4C51E-B196-41B4-995C-C0800D4FE92B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83363" y="230188"/>
            <a:ext cx="2154237" cy="2943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9063" y="230188"/>
            <a:ext cx="6311900" cy="2943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F46D6-6DE7-4A0E-8C8F-A54058A733BA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2108" y="2088016"/>
            <a:ext cx="7617222" cy="144076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44216" y="3808836"/>
            <a:ext cx="6273007" cy="17177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7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59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1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9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7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5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3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98D17-8E48-4BFB-A1EA-02F286A60BD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Picture 2" descr="slides template ppt (1b)"/>
          <p:cNvPicPr>
            <a:picLocks noChangeAspect="1" noChangeArrowheads="1"/>
          </p:cNvPicPr>
          <p:nvPr userDrawn="1"/>
        </p:nvPicPr>
        <p:blipFill>
          <a:blip r:embed="rId2" cstate="print">
            <a:lum bright="40000" contrast="-60000"/>
          </a:blip>
          <a:srcRect/>
          <a:stretch>
            <a:fillRect/>
          </a:stretch>
        </p:blipFill>
        <p:spPr bwMode="auto">
          <a:xfrm>
            <a:off x="25400" y="0"/>
            <a:ext cx="8739188" cy="672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428B9-A42F-485F-ABE3-C01B28D8149B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7892" y="4319170"/>
            <a:ext cx="7617222" cy="133496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7892" y="2848848"/>
            <a:ext cx="7617222" cy="147032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79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59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438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18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398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877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357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836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1447A-4359-44A8-A3DF-83CB11A9F0B0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38739" y="1537229"/>
            <a:ext cx="3877067" cy="4347176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65163" y="1537229"/>
            <a:ext cx="3878623" cy="4347176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946FF-E0F7-4A11-801F-A2FAB2106131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8074" y="1504553"/>
            <a:ext cx="3959525" cy="6270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7962" indent="0">
              <a:buNone/>
              <a:defRPr sz="2000" b="1"/>
            </a:lvl2pPr>
            <a:lvl3pPr marL="895922" indent="0">
              <a:buNone/>
              <a:defRPr sz="1800" b="1"/>
            </a:lvl3pPr>
            <a:lvl4pPr marL="1343884" indent="0">
              <a:buNone/>
              <a:defRPr sz="1600" b="1"/>
            </a:lvl4pPr>
            <a:lvl5pPr marL="1791844" indent="0">
              <a:buNone/>
              <a:defRPr sz="1600" b="1"/>
            </a:lvl5pPr>
            <a:lvl6pPr marL="2239806" indent="0">
              <a:buNone/>
              <a:defRPr sz="1600" b="1"/>
            </a:lvl6pPr>
            <a:lvl7pPr marL="2687766" indent="0">
              <a:buNone/>
              <a:defRPr sz="1600" b="1"/>
            </a:lvl7pPr>
            <a:lvl8pPr marL="3135728" indent="0">
              <a:buNone/>
              <a:defRPr sz="1600" b="1"/>
            </a:lvl8pPr>
            <a:lvl9pPr marL="358368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8074" y="2131579"/>
            <a:ext cx="3959525" cy="38726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552289" y="1504553"/>
            <a:ext cx="3961080" cy="6270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7962" indent="0">
              <a:buNone/>
              <a:defRPr sz="2000" b="1"/>
            </a:lvl2pPr>
            <a:lvl3pPr marL="895922" indent="0">
              <a:buNone/>
              <a:defRPr sz="1800" b="1"/>
            </a:lvl3pPr>
            <a:lvl4pPr marL="1343884" indent="0">
              <a:buNone/>
              <a:defRPr sz="1600" b="1"/>
            </a:lvl4pPr>
            <a:lvl5pPr marL="1791844" indent="0">
              <a:buNone/>
              <a:defRPr sz="1600" b="1"/>
            </a:lvl5pPr>
            <a:lvl6pPr marL="2239806" indent="0">
              <a:buNone/>
              <a:defRPr sz="1600" b="1"/>
            </a:lvl6pPr>
            <a:lvl7pPr marL="2687766" indent="0">
              <a:buNone/>
              <a:defRPr sz="1600" b="1"/>
            </a:lvl7pPr>
            <a:lvl8pPr marL="3135728" indent="0">
              <a:buNone/>
              <a:defRPr sz="1600" b="1"/>
            </a:lvl8pPr>
            <a:lvl9pPr marL="358368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552289" y="2131579"/>
            <a:ext cx="3961080" cy="38726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67F08-E694-4223-8442-B2FAFCFD5515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96AAAF-AF30-4878-A749-6629D4415547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075" y="267614"/>
            <a:ext cx="2948251" cy="11389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03673" y="267617"/>
            <a:ext cx="5009693" cy="5736593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8075" y="1406531"/>
            <a:ext cx="2948251" cy="4597676"/>
          </a:xfrm>
        </p:spPr>
        <p:txBody>
          <a:bodyPr/>
          <a:lstStyle>
            <a:lvl1pPr marL="0" indent="0">
              <a:buNone/>
              <a:defRPr sz="1400"/>
            </a:lvl1pPr>
            <a:lvl2pPr marL="447962" indent="0">
              <a:buNone/>
              <a:defRPr sz="1200"/>
            </a:lvl2pPr>
            <a:lvl3pPr marL="895922" indent="0">
              <a:buNone/>
              <a:defRPr sz="1000"/>
            </a:lvl3pPr>
            <a:lvl4pPr marL="1343884" indent="0">
              <a:buNone/>
              <a:defRPr sz="900"/>
            </a:lvl4pPr>
            <a:lvl5pPr marL="1791844" indent="0">
              <a:buNone/>
              <a:defRPr sz="900"/>
            </a:lvl5pPr>
            <a:lvl6pPr marL="2239806" indent="0">
              <a:buNone/>
              <a:defRPr sz="900"/>
            </a:lvl6pPr>
            <a:lvl7pPr marL="2687766" indent="0">
              <a:buNone/>
              <a:defRPr sz="900"/>
            </a:lvl7pPr>
            <a:lvl8pPr marL="3135728" indent="0">
              <a:buNone/>
              <a:defRPr sz="900"/>
            </a:lvl8pPr>
            <a:lvl9pPr marL="358368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0CA1D-6A2D-45E6-A697-84DB0DD9845E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6504" y="4705032"/>
            <a:ext cx="5376863" cy="5554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56504" y="600576"/>
            <a:ext cx="5376863" cy="4032885"/>
          </a:xfrm>
        </p:spPr>
        <p:txBody>
          <a:bodyPr/>
          <a:lstStyle>
            <a:lvl1pPr marL="0" indent="0">
              <a:buNone/>
              <a:defRPr sz="3100"/>
            </a:lvl1pPr>
            <a:lvl2pPr marL="447962" indent="0">
              <a:buNone/>
              <a:defRPr sz="2700"/>
            </a:lvl2pPr>
            <a:lvl3pPr marL="895922" indent="0">
              <a:buNone/>
              <a:defRPr sz="2400"/>
            </a:lvl3pPr>
            <a:lvl4pPr marL="1343884" indent="0">
              <a:buNone/>
              <a:defRPr sz="2000"/>
            </a:lvl4pPr>
            <a:lvl5pPr marL="1791844" indent="0">
              <a:buNone/>
              <a:defRPr sz="2000"/>
            </a:lvl5pPr>
            <a:lvl6pPr marL="2239806" indent="0">
              <a:buNone/>
              <a:defRPr sz="2000"/>
            </a:lvl6pPr>
            <a:lvl7pPr marL="2687766" indent="0">
              <a:buNone/>
              <a:defRPr sz="2000"/>
            </a:lvl7pPr>
            <a:lvl8pPr marL="3135728" indent="0">
              <a:buNone/>
              <a:defRPr sz="2000"/>
            </a:lvl8pPr>
            <a:lvl9pPr marL="358368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56504" y="5260488"/>
            <a:ext cx="5376863" cy="788839"/>
          </a:xfrm>
        </p:spPr>
        <p:txBody>
          <a:bodyPr/>
          <a:lstStyle>
            <a:lvl1pPr marL="0" indent="0">
              <a:buNone/>
              <a:defRPr sz="1400"/>
            </a:lvl1pPr>
            <a:lvl2pPr marL="447962" indent="0">
              <a:buNone/>
              <a:defRPr sz="1200"/>
            </a:lvl2pPr>
            <a:lvl3pPr marL="895922" indent="0">
              <a:buNone/>
              <a:defRPr sz="1000"/>
            </a:lvl3pPr>
            <a:lvl4pPr marL="1343884" indent="0">
              <a:buNone/>
              <a:defRPr sz="900"/>
            </a:lvl4pPr>
            <a:lvl5pPr marL="1791844" indent="0">
              <a:buNone/>
              <a:defRPr sz="900"/>
            </a:lvl5pPr>
            <a:lvl6pPr marL="2239806" indent="0">
              <a:buNone/>
              <a:defRPr sz="900"/>
            </a:lvl6pPr>
            <a:lvl7pPr marL="2687766" indent="0">
              <a:buNone/>
              <a:defRPr sz="900"/>
            </a:lvl7pPr>
            <a:lvl8pPr marL="3135728" indent="0">
              <a:buNone/>
              <a:defRPr sz="900"/>
            </a:lvl8pPr>
            <a:lvl9pPr marL="358368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E490EE-790D-4D56-B928-070B0287D617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2E2E40-7A92-466A-B9D0-6A3E21F7D079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7914" y="264502"/>
            <a:ext cx="1975873" cy="56199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38739" y="264502"/>
            <a:ext cx="5779817" cy="56199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9EAB66-73A7-4A5D-952F-7DB6F27EB1D4}" type="slidenum">
              <a:rPr lang="pt-BR" smtClean="0"/>
              <a:pPr>
                <a:defRPr/>
              </a:pPr>
              <a:t>‹nº›</a:t>
            </a:fld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SlideBottomBar"/>
          <p:cNvSpPr>
            <a:spLocks noChangeArrowheads="1"/>
          </p:cNvSpPr>
          <p:nvPr/>
        </p:nvSpPr>
        <p:spPr bwMode="auto">
          <a:xfrm>
            <a:off x="0" y="6300788"/>
            <a:ext cx="8961438" cy="422275"/>
          </a:xfrm>
          <a:prstGeom prst="rect">
            <a:avLst/>
          </a:prstGeom>
          <a:solidFill>
            <a:srgbClr val="C7DFF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dirty="0">
              <a:cs typeface="+mn-cs"/>
            </a:endParaRPr>
          </a:p>
        </p:txBody>
      </p:sp>
      <p:sp>
        <p:nvSpPr>
          <p:cNvPr id="14339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230188"/>
            <a:ext cx="86185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98" name="SlideLogoText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88188" y="6435725"/>
            <a:ext cx="1244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5350">
              <a:defRPr/>
            </a:pPr>
            <a:r>
              <a:rPr lang="en-US" sz="1000" dirty="0">
                <a:cs typeface="+mn-cs"/>
              </a:rPr>
              <a:t>McKinsey &amp; Company</a:t>
            </a:r>
          </a:p>
        </p:txBody>
      </p:sp>
      <p:sp>
        <p:nvSpPr>
          <p:cNvPr id="1076" name="McK 1. On-page tracker" hidden="1"/>
          <p:cNvSpPr>
            <a:spLocks noChangeArrowheads="1"/>
          </p:cNvSpPr>
          <p:nvPr/>
        </p:nvSpPr>
        <p:spPr bwMode="auto">
          <a:xfrm>
            <a:off x="119063" y="26988"/>
            <a:ext cx="850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808080"/>
                </a:solidFill>
                <a:cs typeface="+mn-cs"/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/>
        </p:nvSpPr>
        <p:spPr bwMode="auto">
          <a:xfrm>
            <a:off x="119063" y="531813"/>
            <a:ext cx="36560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>
              <a:defRPr/>
            </a:pPr>
            <a:r>
              <a:rPr lang="en-US" sz="1400" dirty="0">
                <a:solidFill>
                  <a:srgbClr val="808080"/>
                </a:solidFill>
                <a:cs typeface="+mn-cs"/>
              </a:rPr>
              <a:t>Unit of measure</a:t>
            </a:r>
          </a:p>
        </p:txBody>
      </p:sp>
      <p:grpSp>
        <p:nvGrpSpPr>
          <p:cNvPr id="14343" name="McK Slide Elements"/>
          <p:cNvGrpSpPr>
            <a:grpSpLocks/>
          </p:cNvGrpSpPr>
          <p:nvPr userDrawn="1"/>
        </p:nvGrpSpPr>
        <p:grpSpPr bwMode="auto">
          <a:xfrm>
            <a:off x="119063" y="6080125"/>
            <a:ext cx="8548687" cy="508000"/>
            <a:chOff x="75" y="3830"/>
            <a:chExt cx="5385" cy="320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775" indent="-104775" defTabSz="895350">
                <a:defRPr/>
              </a:pPr>
              <a:r>
                <a:rPr lang="en-US" sz="1000" dirty="0">
                  <a:cs typeface="+mn-cs"/>
                </a:rPr>
                <a:t>1 Footnote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US" sz="1000" dirty="0">
                  <a:solidFill>
                    <a:srgbClr val="000000"/>
                  </a:solidFill>
                  <a:cs typeface="+mn-cs"/>
                </a:rPr>
                <a:t>SOURCE: Source</a:t>
              </a:r>
            </a:p>
          </p:txBody>
        </p:sp>
      </p:grpSp>
      <p:grpSp>
        <p:nvGrpSpPr>
          <p:cNvPr id="14344" name="ACET" hidden="1"/>
          <p:cNvGrpSpPr>
            <a:grpSpLocks/>
          </p:cNvGrpSpPr>
          <p:nvPr/>
        </p:nvGrpSpPr>
        <p:grpSpPr bwMode="auto">
          <a:xfrm>
            <a:off x="1452563" y="1127125"/>
            <a:ext cx="4264025" cy="508000"/>
            <a:chOff x="915" y="710"/>
            <a:chExt cx="2686" cy="320"/>
          </a:xfrm>
        </p:grpSpPr>
        <p:cxnSp>
          <p:nvCxnSpPr>
            <p:cNvPr id="1435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en-US" b="1" dirty="0">
                  <a:cs typeface="+mn-cs"/>
                </a:rPr>
                <a:t>Title</a:t>
              </a:r>
            </a:p>
            <a:p>
              <a:pPr>
                <a:defRPr/>
              </a:pPr>
              <a:r>
                <a:rPr lang="en-US" dirty="0">
                  <a:solidFill>
                    <a:srgbClr val="808080"/>
                  </a:solidFill>
                  <a:cs typeface="+mn-cs"/>
                </a:rPr>
                <a:t>Unit of measure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8E1B23F2-055D-4CDC-9005-8188FBFDEE2E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  <p:sp>
        <p:nvSpPr>
          <p:cNvPr id="1308" name="Working Draft"/>
          <p:cNvSpPr txBox="1">
            <a:spLocks noChangeArrowheads="1"/>
          </p:cNvSpPr>
          <p:nvPr/>
        </p:nvSpPr>
        <p:spPr bwMode="auto">
          <a:xfrm rot="5400000">
            <a:off x="8035131" y="2728119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 dirty="0">
                <a:cs typeface="+mn-cs"/>
              </a:rPr>
              <a:t>Working Draft - Last Modified 19/09/2011 09:05:02</a:t>
            </a:r>
            <a:endParaRPr lang="en-US" dirty="0">
              <a:cs typeface="+mn-cs"/>
            </a:endParaRPr>
          </a:p>
        </p:txBody>
      </p:sp>
      <p:sp>
        <p:nvSpPr>
          <p:cNvPr id="1309" name="Printed"/>
          <p:cNvSpPr txBox="1">
            <a:spLocks noChangeArrowheads="1"/>
          </p:cNvSpPr>
          <p:nvPr/>
        </p:nvSpPr>
        <p:spPr bwMode="auto">
          <a:xfrm rot="5400000">
            <a:off x="8770144" y="3852069"/>
            <a:ext cx="2428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 dirty="0">
                <a:cs typeface="+mn-cs"/>
              </a:rPr>
              <a:t>Printed 22/08/2011 18:21:15</a:t>
            </a:r>
            <a:endParaRPr lang="en-US" dirty="0">
              <a:cs typeface="+mn-cs"/>
            </a:endParaRPr>
          </a:p>
        </p:txBody>
      </p:sp>
      <p:sp>
        <p:nvSpPr>
          <p:cNvPr id="14348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2563" y="1951038"/>
            <a:ext cx="43021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12" name="SlideLogoSeparator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418513" y="6403975"/>
            <a:ext cx="3968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5350">
              <a:defRPr/>
            </a:pPr>
            <a:r>
              <a:rPr lang="en-US" sz="1200" dirty="0">
                <a:cs typeface="+mn-cs"/>
              </a:rPr>
              <a:t>|</a:t>
            </a:r>
          </a:p>
        </p:txBody>
      </p:sp>
      <p:sp>
        <p:nvSpPr>
          <p:cNvPr id="1319" name="doc id"/>
          <p:cNvSpPr>
            <a:spLocks noChangeArrowheads="1"/>
          </p:cNvSpPr>
          <p:nvPr/>
        </p:nvSpPr>
        <p:spPr bwMode="auto">
          <a:xfrm>
            <a:off x="8081963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defTabSz="895350">
              <a:defRPr/>
            </a:pPr>
            <a:r>
              <a:rPr lang="en-US" sz="800" dirty="0">
                <a:solidFill>
                  <a:srgbClr val="000000"/>
                </a:solidFill>
                <a:cs typeface="+mn-cs"/>
              </a:rPr>
              <a:t>FBB005-Chart avulso-190811-Bruno Faveri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93675" indent="-192088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</a:defRPr>
      </a:lvl2pPr>
      <a:lvl3pPr marL="457200" indent="-261938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614363" indent="-155575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</a:defRPr>
      </a:lvl4pPr>
      <a:lvl5pPr marL="746125" indent="-130175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2033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6605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1177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5749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1120246"/>
          </a:xfrm>
          <a:prstGeom prst="rect">
            <a:avLst/>
          </a:prstGeom>
        </p:spPr>
        <p:txBody>
          <a:bodyPr vert="horz" lIns="89592" tIns="44797" rIns="89592" bIns="44797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8072" y="1568347"/>
            <a:ext cx="8065294" cy="4435863"/>
          </a:xfrm>
          <a:prstGeom prst="rect">
            <a:avLst/>
          </a:prstGeom>
        </p:spPr>
        <p:txBody>
          <a:bodyPr vert="horz" lIns="89592" tIns="44797" rIns="89592" bIns="44797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48072" y="6229812"/>
            <a:ext cx="2091002" cy="357856"/>
          </a:xfrm>
          <a:prstGeom prst="rect">
            <a:avLst/>
          </a:prstGeom>
        </p:spPr>
        <p:txBody>
          <a:bodyPr vert="horz" lIns="89592" tIns="44797" rIns="89592" bIns="4479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76A9C-0835-4560-A5CE-77EC77D569DF}" type="datetimeFigureOut">
              <a:rPr lang="pt-BR" smtClean="0"/>
              <a:pPr/>
              <a:t>06/06/2012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61825" y="6229812"/>
            <a:ext cx="2837789" cy="357856"/>
          </a:xfrm>
          <a:prstGeom prst="rect">
            <a:avLst/>
          </a:prstGeom>
        </p:spPr>
        <p:txBody>
          <a:bodyPr vert="horz" lIns="89592" tIns="44797" rIns="89592" bIns="4479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22364" y="6229812"/>
            <a:ext cx="2091002" cy="357856"/>
          </a:xfrm>
          <a:prstGeom prst="rect">
            <a:avLst/>
          </a:prstGeom>
        </p:spPr>
        <p:txBody>
          <a:bodyPr vert="horz" lIns="89592" tIns="44797" rIns="89592" bIns="4479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E1B23F2-055D-4CDC-9005-8188FBFDEE2E}" type="slidenum">
              <a:rPr lang="en-US" smtClean="0"/>
              <a:pPr>
                <a:defRPr/>
              </a:pPr>
              <a:t>‹nº›</a:t>
            </a:fld>
            <a:r>
              <a:rPr lang="en-US" smtClean="0"/>
              <a:t> </a:t>
            </a:r>
            <a:endParaRPr lang="en-US" dirty="0"/>
          </a:p>
        </p:txBody>
      </p:sp>
      <p:grpSp>
        <p:nvGrpSpPr>
          <p:cNvPr id="7" name="McK Slide Elements"/>
          <p:cNvGrpSpPr>
            <a:grpSpLocks/>
          </p:cNvGrpSpPr>
          <p:nvPr userDrawn="1"/>
        </p:nvGrpSpPr>
        <p:grpSpPr bwMode="auto">
          <a:xfrm>
            <a:off x="119063" y="6080125"/>
            <a:ext cx="8548687" cy="508000"/>
            <a:chOff x="75" y="3830"/>
            <a:chExt cx="5385" cy="320"/>
          </a:xfrm>
        </p:grpSpPr>
        <p:sp>
          <p:nvSpPr>
            <p:cNvPr id="8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775" indent="-104775" defTabSz="895350">
                <a:defRPr/>
              </a:pPr>
              <a:r>
                <a:rPr lang="pt-BR" sz="1000" dirty="0">
                  <a:cs typeface="+mn-cs"/>
                </a:rPr>
                <a:t>1 Footnote</a:t>
              </a:r>
            </a:p>
          </p:txBody>
        </p:sp>
        <p:sp>
          <p:nvSpPr>
            <p:cNvPr id="9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pt-BR" sz="1000" dirty="0">
                  <a:solidFill>
                    <a:srgbClr val="000000"/>
                  </a:solidFill>
                  <a:cs typeface="+mn-cs"/>
                </a:rPr>
                <a:t>SOURCE: Source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hdr="0" ftr="0" dt="0"/>
  <p:txStyles>
    <p:titleStyle>
      <a:lvl1pPr algn="ctr" defTabSz="895922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971" indent="-335971" algn="l" defTabSz="895922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7937" indent="-279976" algn="l" defTabSz="89592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9902" indent="-223980" algn="l" defTabSz="89592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863" indent="-223980" algn="l" defTabSz="89592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25" indent="-223980" algn="l" defTabSz="89592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3785" indent="-223980" algn="l" defTabSz="89592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1747" indent="-223980" algn="l" defTabSz="89592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08" indent="-223980" algn="l" defTabSz="89592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7668" indent="-223980" algn="l" defTabSz="89592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962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922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884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1844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9806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7766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728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689" algn="l" defTabSz="8959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package" Target="../embeddings/Documento_do_Microsoft_Office_Word1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Documento_do_Microsoft_Office_Word2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Documento_do_Microsoft_Office_Word3.doc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png"/><Relationship Id="rId4" Type="http://schemas.openxmlformats.org/officeDocument/2006/relationships/package" Target="../embeddings/Documento_do_Microsoft_Office_Word4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png"/><Relationship Id="rId4" Type="http://schemas.openxmlformats.org/officeDocument/2006/relationships/package" Target="../embeddings/Documento_do_Microsoft_Office_Word5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0.png"/><Relationship Id="rId4" Type="http://schemas.openxmlformats.org/officeDocument/2006/relationships/package" Target="../embeddings/Documento_do_Microsoft_Office_Word6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png"/><Relationship Id="rId4" Type="http://schemas.openxmlformats.org/officeDocument/2006/relationships/package" Target="../embeddings/Documento_do_Microsoft_Office_Word7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png"/><Relationship Id="rId4" Type="http://schemas.openxmlformats.org/officeDocument/2006/relationships/package" Target="../embeddings/Documento_do_Microsoft_Office_Word8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0.vml"/><Relationship Id="rId5" Type="http://schemas.openxmlformats.org/officeDocument/2006/relationships/package" Target="../embeddings/Documento_do_Microsoft_Office_Word9.docx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png"/><Relationship Id="rId4" Type="http://schemas.openxmlformats.org/officeDocument/2006/relationships/package" Target="../embeddings/Documento_do_Microsoft_Office_Word10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2.vml"/><Relationship Id="rId4" Type="http://schemas.openxmlformats.org/officeDocument/2006/relationships/package" Target="../embeddings/Documento_do_Microsoft_Office_Word11.doc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1" name="Espaço Reservado para Número de Slide 2"/>
          <p:cNvSpPr txBox="1">
            <a:spLocks noGrp="1"/>
          </p:cNvSpPr>
          <p:nvPr/>
        </p:nvSpPr>
        <p:spPr bwMode="auto">
          <a:xfrm>
            <a:off x="8562975" y="6394450"/>
            <a:ext cx="195263" cy="152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defRPr/>
            </a:pPr>
            <a:fld id="{E718D298-1F45-4854-BCAE-6799144B86C0}" type="slidenum">
              <a:rPr lang="pt-BR" sz="1000">
                <a:solidFill>
                  <a:srgbClr val="000000"/>
                </a:solidFill>
                <a:cs typeface="+mn-cs"/>
              </a:rPr>
              <a:pPr>
                <a:defRPr/>
              </a:pPr>
              <a:t>0</a:t>
            </a:fld>
            <a:r>
              <a:rPr lang="pt-BR" sz="1000" dirty="0">
                <a:solidFill>
                  <a:srgbClr val="000000"/>
                </a:solidFill>
                <a:cs typeface="+mn-cs"/>
              </a:rPr>
              <a:t> </a:t>
            </a:r>
          </a:p>
        </p:txBody>
      </p:sp>
      <p:graphicFrame>
        <p:nvGraphicFramePr>
          <p:cNvPr id="1026" name="AutoShape 42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29" name="think-cell Slide" r:id="rId4" imgW="0" imgH="0" progId="">
              <p:embed/>
            </p:oleObj>
          </a:graphicData>
        </a:graphic>
      </p:graphicFrame>
      <p:pic>
        <p:nvPicPr>
          <p:cNvPr id="1028" name="Imagem 5" descr="logo_educaca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12170" y="1061535"/>
            <a:ext cx="3346617" cy="4140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o 5"/>
          <p:cNvGrpSpPr/>
          <p:nvPr/>
        </p:nvGrpSpPr>
        <p:grpSpPr>
          <a:xfrm>
            <a:off x="2412930" y="5633877"/>
            <a:ext cx="4218565" cy="1296144"/>
            <a:chOff x="3805242" y="44624"/>
            <a:chExt cx="4218565" cy="1296144"/>
          </a:xfrm>
        </p:grpSpPr>
        <p:sp>
          <p:nvSpPr>
            <p:cNvPr id="7" name="Título 1"/>
            <p:cNvSpPr txBox="1">
              <a:spLocks/>
            </p:cNvSpPr>
            <p:nvPr/>
          </p:nvSpPr>
          <p:spPr>
            <a:xfrm>
              <a:off x="3805242" y="44624"/>
              <a:ext cx="2987675" cy="1295401"/>
            </a:xfrm>
            <a:prstGeom prst="rect">
              <a:avLst/>
            </a:prstGeom>
          </p:spPr>
          <p:txBody>
            <a:bodyPr anchor="ctr"/>
            <a:lstStyle>
              <a:lvl1pPr>
                <a:defRPr sz="1800">
                  <a:latin typeface="Arial Black" pitchFamily="34" charset="0"/>
                  <a:cs typeface="Aharoni" pitchFamily="2" charset="-79"/>
                </a:defRPr>
              </a:lvl1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de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Gestão </a:t>
              </a:r>
              <a:r>
                <a:rPr lang="pt-BR" sz="1200" b="1" dirty="0" err="1" smtClean="0">
                  <a:latin typeface="Arial" pitchFamily="34" charset="0"/>
                  <a:ea typeface="+mj-ea"/>
                  <a:cs typeface="Arial" pitchFamily="34" charset="0"/>
                </a:rPr>
                <a:t>Púlica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8" name="Título 1"/>
            <p:cNvSpPr txBox="1">
              <a:spLocks/>
            </p:cNvSpPr>
            <p:nvPr/>
          </p:nvSpPr>
          <p:spPr bwMode="auto">
            <a:xfrm>
              <a:off x="5036132" y="72355"/>
              <a:ext cx="2987675" cy="1268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 sz="1800"/>
              </a:lvl1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da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Educação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9" name="Imagem 5" descr="brasao_sp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11328" y="260648"/>
              <a:ext cx="720080" cy="79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17500" y="986751"/>
            <a:ext cx="27051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Parte I - Diagnóstico e Formulação de Ações</a:t>
            </a:r>
            <a:r>
              <a:rPr lang="pt-BR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r>
              <a:rPr lang="pt-BR" sz="1700" i="1" dirty="0" smtClean="0"/>
              <a:t>Diagnosticar problemas críticos e formular ações dentro da governabilidade da própria escola</a:t>
            </a:r>
          </a:p>
          <a:p>
            <a:pPr lvl="0"/>
            <a:endParaRPr lang="pt-BR" dirty="0" smtClean="0"/>
          </a:p>
          <a:p>
            <a:endParaRPr lang="pt-BR" dirty="0" smtClean="0"/>
          </a:p>
        </p:txBody>
      </p:sp>
      <p:sp>
        <p:nvSpPr>
          <p:cNvPr id="7" name="Retângulo 6"/>
          <p:cNvSpPr/>
          <p:nvPr/>
        </p:nvSpPr>
        <p:spPr>
          <a:xfrm>
            <a:off x="3022600" y="782959"/>
            <a:ext cx="31623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pPr lvl="0"/>
            <a:r>
              <a:rPr lang="pt-BR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Parte II - Plano de Ação Consolidado</a:t>
            </a:r>
            <a:endParaRPr lang="pt-BR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pt-BR" sz="1800" i="1" dirty="0" smtClean="0"/>
              <a:t>Construir um plano de ação para superar ou minimizar cada um desses problemas </a:t>
            </a:r>
          </a:p>
          <a:p>
            <a:pPr lvl="0"/>
            <a:endParaRPr lang="pt-BR" dirty="0" smtClean="0"/>
          </a:p>
          <a:p>
            <a:endParaRPr lang="pt-BR" dirty="0" smtClean="0"/>
          </a:p>
        </p:txBody>
      </p:sp>
      <p:sp>
        <p:nvSpPr>
          <p:cNvPr id="8" name="Retângulo 7"/>
          <p:cNvSpPr/>
          <p:nvPr/>
        </p:nvSpPr>
        <p:spPr>
          <a:xfrm>
            <a:off x="6375400" y="770260"/>
            <a:ext cx="236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pt-BR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Parte III - Painel de Acompanhamento do Plano de Ação</a:t>
            </a:r>
          </a:p>
          <a:p>
            <a:r>
              <a:rPr lang="pt-BR" sz="1800" i="1" dirty="0" smtClean="0"/>
              <a:t>Implementar as ações planejadas e acompanhá-las ao longo do ano letivo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063" y="2845062"/>
            <a:ext cx="2736135" cy="38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4898" y="2845062"/>
            <a:ext cx="3246356" cy="356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2700" y="3079070"/>
            <a:ext cx="2598738" cy="355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87349" y="1018739"/>
            <a:ext cx="377521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Parte I - Diagnóstico e Formulação de Ações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pt-BR" sz="1800" dirty="0" smtClean="0"/>
          </a:p>
          <a:p>
            <a:pPr lvl="0"/>
            <a:endParaRPr lang="pt-BR" sz="1800" dirty="0" smtClean="0"/>
          </a:p>
          <a:p>
            <a:r>
              <a:rPr lang="pt-BR" sz="1800" i="1" dirty="0" smtClean="0"/>
              <a:t>Diagnosticar problemas críticos dentro da governabilidade da própria escola e formular ações para solucionar esses problemas</a:t>
            </a:r>
            <a:endParaRPr lang="pt-BR" sz="2000" dirty="0" smtClean="0"/>
          </a:p>
        </p:txBody>
      </p:sp>
      <p:grpSp>
        <p:nvGrpSpPr>
          <p:cNvPr id="46083" name="Group 3"/>
          <p:cNvGrpSpPr>
            <a:grpSpLocks noChangeAspect="1"/>
          </p:cNvGrpSpPr>
          <p:nvPr/>
        </p:nvGrpSpPr>
        <p:grpSpPr bwMode="auto">
          <a:xfrm>
            <a:off x="4430713" y="947738"/>
            <a:ext cx="4105275" cy="5745162"/>
            <a:chOff x="2791" y="597"/>
            <a:chExt cx="2586" cy="3619"/>
          </a:xfrm>
        </p:grpSpPr>
        <p:sp>
          <p:nvSpPr>
            <p:cNvPr id="46082" name="AutoShape 2"/>
            <p:cNvSpPr>
              <a:spLocks noChangeAspect="1" noChangeArrowheads="1" noTextEdit="1"/>
            </p:cNvSpPr>
            <p:nvPr/>
          </p:nvSpPr>
          <p:spPr bwMode="auto">
            <a:xfrm>
              <a:off x="2791" y="622"/>
              <a:ext cx="2586" cy="3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46284" name="Group 204"/>
            <p:cNvGrpSpPr>
              <a:grpSpLocks/>
            </p:cNvGrpSpPr>
            <p:nvPr/>
          </p:nvGrpSpPr>
          <p:grpSpPr bwMode="auto">
            <a:xfrm>
              <a:off x="2791" y="597"/>
              <a:ext cx="2441" cy="949"/>
              <a:chOff x="2791" y="597"/>
              <a:chExt cx="2441" cy="949"/>
            </a:xfrm>
          </p:grpSpPr>
          <p:sp>
            <p:nvSpPr>
              <p:cNvPr id="46084" name="Rectangle 4"/>
              <p:cNvSpPr>
                <a:spLocks noChangeArrowheads="1"/>
              </p:cNvSpPr>
              <p:nvPr/>
            </p:nvSpPr>
            <p:spPr bwMode="auto">
              <a:xfrm>
                <a:off x="2794" y="625"/>
                <a:ext cx="196" cy="3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85" name="Rectangle 5"/>
              <p:cNvSpPr>
                <a:spLocks noChangeArrowheads="1"/>
              </p:cNvSpPr>
              <p:nvPr/>
            </p:nvSpPr>
            <p:spPr bwMode="auto">
              <a:xfrm>
                <a:off x="2794" y="628"/>
                <a:ext cx="59" cy="425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86" name="Rectangle 6"/>
              <p:cNvSpPr>
                <a:spLocks noChangeArrowheads="1"/>
              </p:cNvSpPr>
              <p:nvPr/>
            </p:nvSpPr>
            <p:spPr bwMode="auto">
              <a:xfrm>
                <a:off x="2931" y="628"/>
                <a:ext cx="59" cy="425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87" name="Rectangle 7"/>
              <p:cNvSpPr>
                <a:spLocks noChangeArrowheads="1"/>
              </p:cNvSpPr>
              <p:nvPr/>
            </p:nvSpPr>
            <p:spPr bwMode="auto">
              <a:xfrm>
                <a:off x="2853" y="628"/>
                <a:ext cx="78" cy="425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88" name="Rectangle 8"/>
              <p:cNvSpPr>
                <a:spLocks noChangeArrowheads="1"/>
              </p:cNvSpPr>
              <p:nvPr/>
            </p:nvSpPr>
            <p:spPr bwMode="auto">
              <a:xfrm rot="16200000">
                <a:off x="2692" y="773"/>
                <a:ext cx="41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Prioridade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89" name="Rectangle 9"/>
              <p:cNvSpPr>
                <a:spLocks noChangeArrowheads="1"/>
              </p:cNvSpPr>
              <p:nvPr/>
            </p:nvSpPr>
            <p:spPr bwMode="auto">
              <a:xfrm rot="16200000">
                <a:off x="2869" y="580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0" name="Rectangle 10"/>
              <p:cNvSpPr>
                <a:spLocks noChangeArrowheads="1"/>
              </p:cNvSpPr>
              <p:nvPr/>
            </p:nvSpPr>
            <p:spPr bwMode="auto">
              <a:xfrm>
                <a:off x="3095" y="841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1" name="Rectangle 11"/>
              <p:cNvSpPr>
                <a:spLocks noChangeArrowheads="1"/>
              </p:cNvSpPr>
              <p:nvPr/>
            </p:nvSpPr>
            <p:spPr bwMode="auto">
              <a:xfrm>
                <a:off x="3200" y="625"/>
                <a:ext cx="381" cy="69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92" name="Rectangle 12"/>
              <p:cNvSpPr>
                <a:spLocks noChangeArrowheads="1"/>
              </p:cNvSpPr>
              <p:nvPr/>
            </p:nvSpPr>
            <p:spPr bwMode="auto">
              <a:xfrm>
                <a:off x="3200" y="694"/>
                <a:ext cx="2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93" name="Rectangle 13"/>
              <p:cNvSpPr>
                <a:spLocks noChangeArrowheads="1"/>
              </p:cNvSpPr>
              <p:nvPr/>
            </p:nvSpPr>
            <p:spPr bwMode="auto">
              <a:xfrm>
                <a:off x="3579" y="694"/>
                <a:ext cx="2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94" name="Rectangle 14"/>
              <p:cNvSpPr>
                <a:spLocks noChangeArrowheads="1"/>
              </p:cNvSpPr>
              <p:nvPr/>
            </p:nvSpPr>
            <p:spPr bwMode="auto">
              <a:xfrm>
                <a:off x="3200" y="770"/>
                <a:ext cx="381" cy="65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95" name="Rectangle 15"/>
              <p:cNvSpPr>
                <a:spLocks noChangeArrowheads="1"/>
              </p:cNvSpPr>
              <p:nvPr/>
            </p:nvSpPr>
            <p:spPr bwMode="auto">
              <a:xfrm>
                <a:off x="3202" y="694"/>
                <a:ext cx="377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096" name="Rectangle 16"/>
              <p:cNvSpPr>
                <a:spLocks noChangeArrowheads="1"/>
              </p:cNvSpPr>
              <p:nvPr/>
            </p:nvSpPr>
            <p:spPr bwMode="auto">
              <a:xfrm>
                <a:off x="3202" y="694"/>
                <a:ext cx="393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Dimensão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7" name="Rectangle 17"/>
              <p:cNvSpPr>
                <a:spLocks noChangeArrowheads="1"/>
              </p:cNvSpPr>
              <p:nvPr/>
            </p:nvSpPr>
            <p:spPr bwMode="auto">
              <a:xfrm>
                <a:off x="3554" y="694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8" name="Rectangle 18"/>
              <p:cNvSpPr>
                <a:spLocks noChangeArrowheads="1"/>
              </p:cNvSpPr>
              <p:nvPr/>
            </p:nvSpPr>
            <p:spPr bwMode="auto">
              <a:xfrm>
                <a:off x="3587" y="694"/>
                <a:ext cx="845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Gestão Pedagógica</a:t>
                </a:r>
                <a:endParaRPr kumimoji="0" lang="pt-B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9" name="Rectangle 19"/>
              <p:cNvSpPr>
                <a:spLocks noChangeArrowheads="1"/>
              </p:cNvSpPr>
              <p:nvPr/>
            </p:nvSpPr>
            <p:spPr bwMode="auto">
              <a:xfrm>
                <a:off x="4191" y="694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00" name="Rectangle 20"/>
              <p:cNvSpPr>
                <a:spLocks noChangeArrowheads="1"/>
              </p:cNvSpPr>
              <p:nvPr/>
            </p:nvSpPr>
            <p:spPr bwMode="auto">
              <a:xfrm>
                <a:off x="2791" y="622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1" name="Line 21"/>
              <p:cNvSpPr>
                <a:spLocks noChangeShapeType="1"/>
              </p:cNvSpPr>
              <p:nvPr/>
            </p:nvSpPr>
            <p:spPr bwMode="auto">
              <a:xfrm>
                <a:off x="2791" y="622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2" name="Rectangle 22"/>
              <p:cNvSpPr>
                <a:spLocks noChangeArrowheads="1"/>
              </p:cNvSpPr>
              <p:nvPr/>
            </p:nvSpPr>
            <p:spPr bwMode="auto">
              <a:xfrm>
                <a:off x="2791" y="622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3" name="Line 23"/>
              <p:cNvSpPr>
                <a:spLocks noChangeShapeType="1"/>
              </p:cNvSpPr>
              <p:nvPr/>
            </p:nvSpPr>
            <p:spPr bwMode="auto">
              <a:xfrm>
                <a:off x="2791" y="6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4" name="Line 24"/>
              <p:cNvSpPr>
                <a:spLocks noChangeShapeType="1"/>
              </p:cNvSpPr>
              <p:nvPr/>
            </p:nvSpPr>
            <p:spPr bwMode="auto">
              <a:xfrm>
                <a:off x="2791" y="6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5" name="Rectangle 25"/>
              <p:cNvSpPr>
                <a:spLocks noChangeArrowheads="1"/>
              </p:cNvSpPr>
              <p:nvPr/>
            </p:nvSpPr>
            <p:spPr bwMode="auto">
              <a:xfrm>
                <a:off x="2794" y="622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6" name="Line 26"/>
              <p:cNvSpPr>
                <a:spLocks noChangeShapeType="1"/>
              </p:cNvSpPr>
              <p:nvPr/>
            </p:nvSpPr>
            <p:spPr bwMode="auto">
              <a:xfrm>
                <a:off x="2794" y="622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7" name="Rectangle 27"/>
              <p:cNvSpPr>
                <a:spLocks noChangeArrowheads="1"/>
              </p:cNvSpPr>
              <p:nvPr/>
            </p:nvSpPr>
            <p:spPr bwMode="auto">
              <a:xfrm>
                <a:off x="2794" y="625"/>
                <a:ext cx="196" cy="3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8" name="Rectangle 28"/>
              <p:cNvSpPr>
                <a:spLocks noChangeArrowheads="1"/>
              </p:cNvSpPr>
              <p:nvPr/>
            </p:nvSpPr>
            <p:spPr bwMode="auto">
              <a:xfrm>
                <a:off x="2990" y="625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09" name="Line 29"/>
              <p:cNvSpPr>
                <a:spLocks noChangeShapeType="1"/>
              </p:cNvSpPr>
              <p:nvPr/>
            </p:nvSpPr>
            <p:spPr bwMode="auto">
              <a:xfrm>
                <a:off x="2990" y="6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0" name="Rectangle 30"/>
              <p:cNvSpPr>
                <a:spLocks noChangeArrowheads="1"/>
              </p:cNvSpPr>
              <p:nvPr/>
            </p:nvSpPr>
            <p:spPr bwMode="auto">
              <a:xfrm>
                <a:off x="2990" y="622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1" name="Line 31"/>
              <p:cNvSpPr>
                <a:spLocks noChangeShapeType="1"/>
              </p:cNvSpPr>
              <p:nvPr/>
            </p:nvSpPr>
            <p:spPr bwMode="auto">
              <a:xfrm>
                <a:off x="2990" y="6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2" name="Line 32"/>
              <p:cNvSpPr>
                <a:spLocks noChangeShapeType="1"/>
              </p:cNvSpPr>
              <p:nvPr/>
            </p:nvSpPr>
            <p:spPr bwMode="auto">
              <a:xfrm>
                <a:off x="2990" y="6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3" name="Rectangle 33"/>
              <p:cNvSpPr>
                <a:spLocks noChangeArrowheads="1"/>
              </p:cNvSpPr>
              <p:nvPr/>
            </p:nvSpPr>
            <p:spPr bwMode="auto">
              <a:xfrm>
                <a:off x="2993" y="622"/>
                <a:ext cx="204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4" name="Line 34"/>
              <p:cNvSpPr>
                <a:spLocks noChangeShapeType="1"/>
              </p:cNvSpPr>
              <p:nvPr/>
            </p:nvSpPr>
            <p:spPr bwMode="auto">
              <a:xfrm>
                <a:off x="2993" y="622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5" name="Rectangle 35"/>
              <p:cNvSpPr>
                <a:spLocks noChangeArrowheads="1"/>
              </p:cNvSpPr>
              <p:nvPr/>
            </p:nvSpPr>
            <p:spPr bwMode="auto">
              <a:xfrm>
                <a:off x="3197" y="625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6" name="Line 36"/>
              <p:cNvSpPr>
                <a:spLocks noChangeShapeType="1"/>
              </p:cNvSpPr>
              <p:nvPr/>
            </p:nvSpPr>
            <p:spPr bwMode="auto">
              <a:xfrm>
                <a:off x="3197" y="6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7" name="Rectangle 37"/>
              <p:cNvSpPr>
                <a:spLocks noChangeArrowheads="1"/>
              </p:cNvSpPr>
              <p:nvPr/>
            </p:nvSpPr>
            <p:spPr bwMode="auto">
              <a:xfrm>
                <a:off x="3197" y="622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8" name="Line 38"/>
              <p:cNvSpPr>
                <a:spLocks noChangeShapeType="1"/>
              </p:cNvSpPr>
              <p:nvPr/>
            </p:nvSpPr>
            <p:spPr bwMode="auto">
              <a:xfrm>
                <a:off x="3197" y="6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19" name="Line 39"/>
              <p:cNvSpPr>
                <a:spLocks noChangeShapeType="1"/>
              </p:cNvSpPr>
              <p:nvPr/>
            </p:nvSpPr>
            <p:spPr bwMode="auto">
              <a:xfrm>
                <a:off x="3197" y="6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0" name="Rectangle 40"/>
              <p:cNvSpPr>
                <a:spLocks noChangeArrowheads="1"/>
              </p:cNvSpPr>
              <p:nvPr/>
            </p:nvSpPr>
            <p:spPr bwMode="auto">
              <a:xfrm>
                <a:off x="3200" y="622"/>
                <a:ext cx="38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1" name="Line 41"/>
              <p:cNvSpPr>
                <a:spLocks noChangeShapeType="1"/>
              </p:cNvSpPr>
              <p:nvPr/>
            </p:nvSpPr>
            <p:spPr bwMode="auto">
              <a:xfrm>
                <a:off x="3200" y="622"/>
                <a:ext cx="38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2" name="Rectangle 42"/>
              <p:cNvSpPr>
                <a:spLocks noChangeArrowheads="1"/>
              </p:cNvSpPr>
              <p:nvPr/>
            </p:nvSpPr>
            <p:spPr bwMode="auto">
              <a:xfrm>
                <a:off x="3200" y="625"/>
                <a:ext cx="381" cy="3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3" name="Rectangle 43"/>
              <p:cNvSpPr>
                <a:spLocks noChangeArrowheads="1"/>
              </p:cNvSpPr>
              <p:nvPr/>
            </p:nvSpPr>
            <p:spPr bwMode="auto">
              <a:xfrm>
                <a:off x="3581" y="625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4" name="Line 44"/>
              <p:cNvSpPr>
                <a:spLocks noChangeShapeType="1"/>
              </p:cNvSpPr>
              <p:nvPr/>
            </p:nvSpPr>
            <p:spPr bwMode="auto">
              <a:xfrm>
                <a:off x="3581" y="6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5" name="Rectangle 45"/>
              <p:cNvSpPr>
                <a:spLocks noChangeArrowheads="1"/>
              </p:cNvSpPr>
              <p:nvPr/>
            </p:nvSpPr>
            <p:spPr bwMode="auto">
              <a:xfrm>
                <a:off x="3581" y="622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6" name="Line 46"/>
              <p:cNvSpPr>
                <a:spLocks noChangeShapeType="1"/>
              </p:cNvSpPr>
              <p:nvPr/>
            </p:nvSpPr>
            <p:spPr bwMode="auto">
              <a:xfrm>
                <a:off x="3581" y="6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7" name="Line 47"/>
              <p:cNvSpPr>
                <a:spLocks noChangeShapeType="1"/>
              </p:cNvSpPr>
              <p:nvPr/>
            </p:nvSpPr>
            <p:spPr bwMode="auto">
              <a:xfrm>
                <a:off x="3581" y="6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8" name="Rectangle 48"/>
              <p:cNvSpPr>
                <a:spLocks noChangeArrowheads="1"/>
              </p:cNvSpPr>
              <p:nvPr/>
            </p:nvSpPr>
            <p:spPr bwMode="auto">
              <a:xfrm>
                <a:off x="3584" y="622"/>
                <a:ext cx="164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29" name="Line 49"/>
              <p:cNvSpPr>
                <a:spLocks noChangeShapeType="1"/>
              </p:cNvSpPr>
              <p:nvPr/>
            </p:nvSpPr>
            <p:spPr bwMode="auto">
              <a:xfrm>
                <a:off x="3584" y="622"/>
                <a:ext cx="164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0" name="Rectangle 50"/>
              <p:cNvSpPr>
                <a:spLocks noChangeArrowheads="1"/>
              </p:cNvSpPr>
              <p:nvPr/>
            </p:nvSpPr>
            <p:spPr bwMode="auto">
              <a:xfrm>
                <a:off x="5230" y="622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1" name="Line 51"/>
              <p:cNvSpPr>
                <a:spLocks noChangeShapeType="1"/>
              </p:cNvSpPr>
              <p:nvPr/>
            </p:nvSpPr>
            <p:spPr bwMode="auto">
              <a:xfrm>
                <a:off x="5230" y="622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2" name="Rectangle 52"/>
              <p:cNvSpPr>
                <a:spLocks noChangeArrowheads="1"/>
              </p:cNvSpPr>
              <p:nvPr/>
            </p:nvSpPr>
            <p:spPr bwMode="auto">
              <a:xfrm>
                <a:off x="5230" y="622"/>
                <a:ext cx="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3" name="Line 53"/>
              <p:cNvSpPr>
                <a:spLocks noChangeShapeType="1"/>
              </p:cNvSpPr>
              <p:nvPr/>
            </p:nvSpPr>
            <p:spPr bwMode="auto">
              <a:xfrm>
                <a:off x="5230" y="622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4" name="Line 54"/>
              <p:cNvSpPr>
                <a:spLocks noChangeShapeType="1"/>
              </p:cNvSpPr>
              <p:nvPr/>
            </p:nvSpPr>
            <p:spPr bwMode="auto">
              <a:xfrm>
                <a:off x="5230" y="6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5" name="Rectangle 55"/>
              <p:cNvSpPr>
                <a:spLocks noChangeArrowheads="1"/>
              </p:cNvSpPr>
              <p:nvPr/>
            </p:nvSpPr>
            <p:spPr bwMode="auto">
              <a:xfrm>
                <a:off x="2791" y="628"/>
                <a:ext cx="3" cy="20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6" name="Line 56"/>
              <p:cNvSpPr>
                <a:spLocks noChangeShapeType="1"/>
              </p:cNvSpPr>
              <p:nvPr/>
            </p:nvSpPr>
            <p:spPr bwMode="auto">
              <a:xfrm>
                <a:off x="2791" y="628"/>
                <a:ext cx="1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7" name="Rectangle 57"/>
              <p:cNvSpPr>
                <a:spLocks noChangeArrowheads="1"/>
              </p:cNvSpPr>
              <p:nvPr/>
            </p:nvSpPr>
            <p:spPr bwMode="auto">
              <a:xfrm>
                <a:off x="2990" y="628"/>
                <a:ext cx="3" cy="20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8" name="Line 58"/>
              <p:cNvSpPr>
                <a:spLocks noChangeShapeType="1"/>
              </p:cNvSpPr>
              <p:nvPr/>
            </p:nvSpPr>
            <p:spPr bwMode="auto">
              <a:xfrm>
                <a:off x="2990" y="628"/>
                <a:ext cx="1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39" name="Rectangle 59"/>
              <p:cNvSpPr>
                <a:spLocks noChangeArrowheads="1"/>
              </p:cNvSpPr>
              <p:nvPr/>
            </p:nvSpPr>
            <p:spPr bwMode="auto">
              <a:xfrm>
                <a:off x="3197" y="628"/>
                <a:ext cx="3" cy="20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0" name="Line 60"/>
              <p:cNvSpPr>
                <a:spLocks noChangeShapeType="1"/>
              </p:cNvSpPr>
              <p:nvPr/>
            </p:nvSpPr>
            <p:spPr bwMode="auto">
              <a:xfrm>
                <a:off x="3197" y="628"/>
                <a:ext cx="1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1" name="Rectangle 61"/>
              <p:cNvSpPr>
                <a:spLocks noChangeArrowheads="1"/>
              </p:cNvSpPr>
              <p:nvPr/>
            </p:nvSpPr>
            <p:spPr bwMode="auto">
              <a:xfrm>
                <a:off x="3581" y="628"/>
                <a:ext cx="3" cy="20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2" name="Line 62"/>
              <p:cNvSpPr>
                <a:spLocks noChangeShapeType="1"/>
              </p:cNvSpPr>
              <p:nvPr/>
            </p:nvSpPr>
            <p:spPr bwMode="auto">
              <a:xfrm>
                <a:off x="3581" y="628"/>
                <a:ext cx="1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3" name="Rectangle 63"/>
              <p:cNvSpPr>
                <a:spLocks noChangeArrowheads="1"/>
              </p:cNvSpPr>
              <p:nvPr/>
            </p:nvSpPr>
            <p:spPr bwMode="auto">
              <a:xfrm>
                <a:off x="5230" y="628"/>
                <a:ext cx="2" cy="20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4" name="Line 64"/>
              <p:cNvSpPr>
                <a:spLocks noChangeShapeType="1"/>
              </p:cNvSpPr>
              <p:nvPr/>
            </p:nvSpPr>
            <p:spPr bwMode="auto">
              <a:xfrm>
                <a:off x="5230" y="628"/>
                <a:ext cx="1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5" name="Rectangle 65"/>
              <p:cNvSpPr>
                <a:spLocks noChangeArrowheads="1"/>
              </p:cNvSpPr>
              <p:nvPr/>
            </p:nvSpPr>
            <p:spPr bwMode="auto">
              <a:xfrm>
                <a:off x="3200" y="838"/>
                <a:ext cx="381" cy="71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6" name="Rectangle 66"/>
              <p:cNvSpPr>
                <a:spLocks noChangeArrowheads="1"/>
              </p:cNvSpPr>
              <p:nvPr/>
            </p:nvSpPr>
            <p:spPr bwMode="auto">
              <a:xfrm>
                <a:off x="3200" y="909"/>
                <a:ext cx="2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7" name="Rectangle 67"/>
              <p:cNvSpPr>
                <a:spLocks noChangeArrowheads="1"/>
              </p:cNvSpPr>
              <p:nvPr/>
            </p:nvSpPr>
            <p:spPr bwMode="auto">
              <a:xfrm>
                <a:off x="3579" y="909"/>
                <a:ext cx="2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8" name="Rectangle 68"/>
              <p:cNvSpPr>
                <a:spLocks noChangeArrowheads="1"/>
              </p:cNvSpPr>
              <p:nvPr/>
            </p:nvSpPr>
            <p:spPr bwMode="auto">
              <a:xfrm>
                <a:off x="3200" y="985"/>
                <a:ext cx="381" cy="68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49" name="Rectangle 69"/>
              <p:cNvSpPr>
                <a:spLocks noChangeArrowheads="1"/>
              </p:cNvSpPr>
              <p:nvPr/>
            </p:nvSpPr>
            <p:spPr bwMode="auto">
              <a:xfrm>
                <a:off x="3202" y="909"/>
                <a:ext cx="377" cy="76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0" name="Rectangle 70"/>
              <p:cNvSpPr>
                <a:spLocks noChangeArrowheads="1"/>
              </p:cNvSpPr>
              <p:nvPr/>
            </p:nvSpPr>
            <p:spPr bwMode="auto">
              <a:xfrm>
                <a:off x="3202" y="909"/>
                <a:ext cx="204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Foco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51" name="Rectangle 71"/>
              <p:cNvSpPr>
                <a:spLocks noChangeArrowheads="1"/>
              </p:cNvSpPr>
              <p:nvPr/>
            </p:nvSpPr>
            <p:spPr bwMode="auto">
              <a:xfrm>
                <a:off x="3368" y="909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52" name="Rectangle 72"/>
              <p:cNvSpPr>
                <a:spLocks noChangeArrowheads="1"/>
              </p:cNvSpPr>
              <p:nvPr/>
            </p:nvSpPr>
            <p:spPr bwMode="auto">
              <a:xfrm>
                <a:off x="3587" y="909"/>
                <a:ext cx="99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Funcionamento da ATPC</a:t>
                </a:r>
              </a:p>
            </p:txBody>
          </p:sp>
          <p:sp>
            <p:nvSpPr>
              <p:cNvPr id="46153" name="Rectangle 73"/>
              <p:cNvSpPr>
                <a:spLocks noChangeArrowheads="1"/>
              </p:cNvSpPr>
              <p:nvPr/>
            </p:nvSpPr>
            <p:spPr bwMode="auto">
              <a:xfrm>
                <a:off x="4314" y="909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54" name="Rectangle 74"/>
              <p:cNvSpPr>
                <a:spLocks noChangeArrowheads="1"/>
              </p:cNvSpPr>
              <p:nvPr/>
            </p:nvSpPr>
            <p:spPr bwMode="auto">
              <a:xfrm>
                <a:off x="2791" y="835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5" name="Line 75"/>
              <p:cNvSpPr>
                <a:spLocks noChangeShapeType="1"/>
              </p:cNvSpPr>
              <p:nvPr/>
            </p:nvSpPr>
            <p:spPr bwMode="auto">
              <a:xfrm>
                <a:off x="2791" y="83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6" name="Rectangle 76"/>
              <p:cNvSpPr>
                <a:spLocks noChangeArrowheads="1"/>
              </p:cNvSpPr>
              <p:nvPr/>
            </p:nvSpPr>
            <p:spPr bwMode="auto">
              <a:xfrm>
                <a:off x="2990" y="835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7" name="Line 77"/>
              <p:cNvSpPr>
                <a:spLocks noChangeShapeType="1"/>
              </p:cNvSpPr>
              <p:nvPr/>
            </p:nvSpPr>
            <p:spPr bwMode="auto">
              <a:xfrm>
                <a:off x="2990" y="83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8" name="Rectangle 78"/>
              <p:cNvSpPr>
                <a:spLocks noChangeArrowheads="1"/>
              </p:cNvSpPr>
              <p:nvPr/>
            </p:nvSpPr>
            <p:spPr bwMode="auto">
              <a:xfrm>
                <a:off x="3197" y="835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59" name="Line 79"/>
              <p:cNvSpPr>
                <a:spLocks noChangeShapeType="1"/>
              </p:cNvSpPr>
              <p:nvPr/>
            </p:nvSpPr>
            <p:spPr bwMode="auto">
              <a:xfrm>
                <a:off x="3197" y="83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0" name="Rectangle 80"/>
              <p:cNvSpPr>
                <a:spLocks noChangeArrowheads="1"/>
              </p:cNvSpPr>
              <p:nvPr/>
            </p:nvSpPr>
            <p:spPr bwMode="auto">
              <a:xfrm>
                <a:off x="3200" y="835"/>
                <a:ext cx="38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1" name="Line 81"/>
              <p:cNvSpPr>
                <a:spLocks noChangeShapeType="1"/>
              </p:cNvSpPr>
              <p:nvPr/>
            </p:nvSpPr>
            <p:spPr bwMode="auto">
              <a:xfrm>
                <a:off x="3200" y="835"/>
                <a:ext cx="38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2" name="Rectangle 82"/>
              <p:cNvSpPr>
                <a:spLocks noChangeArrowheads="1"/>
              </p:cNvSpPr>
              <p:nvPr/>
            </p:nvSpPr>
            <p:spPr bwMode="auto">
              <a:xfrm>
                <a:off x="3200" y="838"/>
                <a:ext cx="381" cy="3"/>
              </a:xfrm>
              <a:prstGeom prst="rect">
                <a:avLst/>
              </a:prstGeom>
              <a:solidFill>
                <a:srgbClr val="E6B8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3" name="Rectangle 83"/>
              <p:cNvSpPr>
                <a:spLocks noChangeArrowheads="1"/>
              </p:cNvSpPr>
              <p:nvPr/>
            </p:nvSpPr>
            <p:spPr bwMode="auto">
              <a:xfrm>
                <a:off x="3581" y="835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4" name="Line 84"/>
              <p:cNvSpPr>
                <a:spLocks noChangeShapeType="1"/>
              </p:cNvSpPr>
              <p:nvPr/>
            </p:nvSpPr>
            <p:spPr bwMode="auto">
              <a:xfrm>
                <a:off x="3581" y="83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5" name="Rectangle 85"/>
              <p:cNvSpPr>
                <a:spLocks noChangeArrowheads="1"/>
              </p:cNvSpPr>
              <p:nvPr/>
            </p:nvSpPr>
            <p:spPr bwMode="auto">
              <a:xfrm>
                <a:off x="3584" y="835"/>
                <a:ext cx="164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6" name="Line 86"/>
              <p:cNvSpPr>
                <a:spLocks noChangeShapeType="1"/>
              </p:cNvSpPr>
              <p:nvPr/>
            </p:nvSpPr>
            <p:spPr bwMode="auto">
              <a:xfrm>
                <a:off x="3584" y="835"/>
                <a:ext cx="164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7" name="Rectangle 87"/>
              <p:cNvSpPr>
                <a:spLocks noChangeArrowheads="1"/>
              </p:cNvSpPr>
              <p:nvPr/>
            </p:nvSpPr>
            <p:spPr bwMode="auto">
              <a:xfrm>
                <a:off x="5230" y="835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8" name="Line 88"/>
              <p:cNvSpPr>
                <a:spLocks noChangeShapeType="1"/>
              </p:cNvSpPr>
              <p:nvPr/>
            </p:nvSpPr>
            <p:spPr bwMode="auto">
              <a:xfrm>
                <a:off x="5230" y="83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69" name="Rectangle 89"/>
              <p:cNvSpPr>
                <a:spLocks noChangeArrowheads="1"/>
              </p:cNvSpPr>
              <p:nvPr/>
            </p:nvSpPr>
            <p:spPr bwMode="auto">
              <a:xfrm>
                <a:off x="2791" y="841"/>
                <a:ext cx="3" cy="2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0" name="Line 90"/>
              <p:cNvSpPr>
                <a:spLocks noChangeShapeType="1"/>
              </p:cNvSpPr>
              <p:nvPr/>
            </p:nvSpPr>
            <p:spPr bwMode="auto">
              <a:xfrm>
                <a:off x="2791" y="841"/>
                <a:ext cx="1" cy="2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1" name="Rectangle 91"/>
              <p:cNvSpPr>
                <a:spLocks noChangeArrowheads="1"/>
              </p:cNvSpPr>
              <p:nvPr/>
            </p:nvSpPr>
            <p:spPr bwMode="auto">
              <a:xfrm>
                <a:off x="2990" y="841"/>
                <a:ext cx="3" cy="2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2" name="Line 92"/>
              <p:cNvSpPr>
                <a:spLocks noChangeShapeType="1"/>
              </p:cNvSpPr>
              <p:nvPr/>
            </p:nvSpPr>
            <p:spPr bwMode="auto">
              <a:xfrm>
                <a:off x="2990" y="841"/>
                <a:ext cx="1" cy="2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3" name="Rectangle 93"/>
              <p:cNvSpPr>
                <a:spLocks noChangeArrowheads="1"/>
              </p:cNvSpPr>
              <p:nvPr/>
            </p:nvSpPr>
            <p:spPr bwMode="auto">
              <a:xfrm>
                <a:off x="3197" y="841"/>
                <a:ext cx="3" cy="2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4" name="Line 94"/>
              <p:cNvSpPr>
                <a:spLocks noChangeShapeType="1"/>
              </p:cNvSpPr>
              <p:nvPr/>
            </p:nvSpPr>
            <p:spPr bwMode="auto">
              <a:xfrm>
                <a:off x="3197" y="841"/>
                <a:ext cx="1" cy="2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5" name="Rectangle 95"/>
              <p:cNvSpPr>
                <a:spLocks noChangeArrowheads="1"/>
              </p:cNvSpPr>
              <p:nvPr/>
            </p:nvSpPr>
            <p:spPr bwMode="auto">
              <a:xfrm>
                <a:off x="3581" y="841"/>
                <a:ext cx="3" cy="2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6" name="Line 96"/>
              <p:cNvSpPr>
                <a:spLocks noChangeShapeType="1"/>
              </p:cNvSpPr>
              <p:nvPr/>
            </p:nvSpPr>
            <p:spPr bwMode="auto">
              <a:xfrm>
                <a:off x="3581" y="841"/>
                <a:ext cx="1" cy="2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7" name="Rectangle 97"/>
              <p:cNvSpPr>
                <a:spLocks noChangeArrowheads="1"/>
              </p:cNvSpPr>
              <p:nvPr/>
            </p:nvSpPr>
            <p:spPr bwMode="auto">
              <a:xfrm>
                <a:off x="5230" y="841"/>
                <a:ext cx="2" cy="2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8" name="Line 98"/>
              <p:cNvSpPr>
                <a:spLocks noChangeShapeType="1"/>
              </p:cNvSpPr>
              <p:nvPr/>
            </p:nvSpPr>
            <p:spPr bwMode="auto">
              <a:xfrm>
                <a:off x="5230" y="841"/>
                <a:ext cx="1" cy="2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79" name="Rectangle 99"/>
              <p:cNvSpPr>
                <a:spLocks noChangeArrowheads="1"/>
              </p:cNvSpPr>
              <p:nvPr/>
            </p:nvSpPr>
            <p:spPr bwMode="auto">
              <a:xfrm>
                <a:off x="2794" y="1055"/>
                <a:ext cx="196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0" name="Rectangle 100"/>
              <p:cNvSpPr>
                <a:spLocks noChangeArrowheads="1"/>
              </p:cNvSpPr>
              <p:nvPr/>
            </p:nvSpPr>
            <p:spPr bwMode="auto">
              <a:xfrm>
                <a:off x="2794" y="1059"/>
                <a:ext cx="59" cy="48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1" name="Rectangle 101"/>
              <p:cNvSpPr>
                <a:spLocks noChangeArrowheads="1"/>
              </p:cNvSpPr>
              <p:nvPr/>
            </p:nvSpPr>
            <p:spPr bwMode="auto">
              <a:xfrm>
                <a:off x="2931" y="1059"/>
                <a:ext cx="59" cy="48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2" name="Rectangle 102"/>
              <p:cNvSpPr>
                <a:spLocks noChangeArrowheads="1"/>
              </p:cNvSpPr>
              <p:nvPr/>
            </p:nvSpPr>
            <p:spPr bwMode="auto">
              <a:xfrm>
                <a:off x="2853" y="1059"/>
                <a:ext cx="78" cy="48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3" name="Rectangle 103"/>
              <p:cNvSpPr>
                <a:spLocks noChangeArrowheads="1"/>
              </p:cNvSpPr>
              <p:nvPr/>
            </p:nvSpPr>
            <p:spPr bwMode="auto">
              <a:xfrm rot="16200000">
                <a:off x="2668" y="1235"/>
                <a:ext cx="460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Diagnóstico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84" name="Rectangle 104"/>
              <p:cNvSpPr>
                <a:spLocks noChangeArrowheads="1"/>
              </p:cNvSpPr>
              <p:nvPr/>
            </p:nvSpPr>
            <p:spPr bwMode="auto">
              <a:xfrm rot="16200000">
                <a:off x="2869" y="1017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85" name="Rectangle 105"/>
              <p:cNvSpPr>
                <a:spLocks noChangeArrowheads="1"/>
              </p:cNvSpPr>
              <p:nvPr/>
            </p:nvSpPr>
            <p:spPr bwMode="auto">
              <a:xfrm>
                <a:off x="2993" y="1055"/>
                <a:ext cx="1038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6" name="Rectangle 106"/>
              <p:cNvSpPr>
                <a:spLocks noChangeArrowheads="1"/>
              </p:cNvSpPr>
              <p:nvPr/>
            </p:nvSpPr>
            <p:spPr bwMode="auto">
              <a:xfrm>
                <a:off x="2993" y="1059"/>
                <a:ext cx="2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7" name="Rectangle 107"/>
              <p:cNvSpPr>
                <a:spLocks noChangeArrowheads="1"/>
              </p:cNvSpPr>
              <p:nvPr/>
            </p:nvSpPr>
            <p:spPr bwMode="auto">
              <a:xfrm>
                <a:off x="4029" y="1059"/>
                <a:ext cx="2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8" name="Rectangle 108"/>
              <p:cNvSpPr>
                <a:spLocks noChangeArrowheads="1"/>
              </p:cNvSpPr>
              <p:nvPr/>
            </p:nvSpPr>
            <p:spPr bwMode="auto">
              <a:xfrm>
                <a:off x="2995" y="1059"/>
                <a:ext cx="1034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89" name="Rectangle 109"/>
              <p:cNvSpPr>
                <a:spLocks noChangeArrowheads="1"/>
              </p:cNvSpPr>
              <p:nvPr/>
            </p:nvSpPr>
            <p:spPr bwMode="auto">
              <a:xfrm>
                <a:off x="3137" y="1059"/>
                <a:ext cx="796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Nível de Importância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90" name="Rectangle 110"/>
              <p:cNvSpPr>
                <a:spLocks noChangeArrowheads="1"/>
              </p:cNvSpPr>
              <p:nvPr/>
            </p:nvSpPr>
            <p:spPr bwMode="auto">
              <a:xfrm>
                <a:off x="3887" y="1059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91" name="Rectangle 111"/>
              <p:cNvSpPr>
                <a:spLocks noChangeArrowheads="1"/>
              </p:cNvSpPr>
              <p:nvPr/>
            </p:nvSpPr>
            <p:spPr bwMode="auto">
              <a:xfrm>
                <a:off x="4034" y="1055"/>
                <a:ext cx="1195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2" name="Rectangle 112"/>
              <p:cNvSpPr>
                <a:spLocks noChangeArrowheads="1"/>
              </p:cNvSpPr>
              <p:nvPr/>
            </p:nvSpPr>
            <p:spPr bwMode="auto">
              <a:xfrm>
                <a:off x="4034" y="1059"/>
                <a:ext cx="2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3" name="Rectangle 113"/>
              <p:cNvSpPr>
                <a:spLocks noChangeArrowheads="1"/>
              </p:cNvSpPr>
              <p:nvPr/>
            </p:nvSpPr>
            <p:spPr bwMode="auto">
              <a:xfrm>
                <a:off x="5226" y="1059"/>
                <a:ext cx="3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4" name="Rectangle 114"/>
              <p:cNvSpPr>
                <a:spLocks noChangeArrowheads="1"/>
              </p:cNvSpPr>
              <p:nvPr/>
            </p:nvSpPr>
            <p:spPr bwMode="auto">
              <a:xfrm>
                <a:off x="4036" y="1059"/>
                <a:ext cx="1190" cy="7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5" name="Rectangle 115"/>
              <p:cNvSpPr>
                <a:spLocks noChangeArrowheads="1"/>
              </p:cNvSpPr>
              <p:nvPr/>
            </p:nvSpPr>
            <p:spPr bwMode="auto">
              <a:xfrm>
                <a:off x="4292" y="1059"/>
                <a:ext cx="723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Nível de Satisfação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96" name="Rectangle 116"/>
              <p:cNvSpPr>
                <a:spLocks noChangeArrowheads="1"/>
              </p:cNvSpPr>
              <p:nvPr/>
            </p:nvSpPr>
            <p:spPr bwMode="auto">
              <a:xfrm>
                <a:off x="4971" y="1059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97" name="Rectangle 117"/>
              <p:cNvSpPr>
                <a:spLocks noChangeArrowheads="1"/>
              </p:cNvSpPr>
              <p:nvPr/>
            </p:nvSpPr>
            <p:spPr bwMode="auto">
              <a:xfrm>
                <a:off x="2791" y="10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8" name="Line 118"/>
              <p:cNvSpPr>
                <a:spLocks noChangeShapeType="1"/>
              </p:cNvSpPr>
              <p:nvPr/>
            </p:nvSpPr>
            <p:spPr bwMode="auto">
              <a:xfrm>
                <a:off x="2791" y="1053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199" name="Rectangle 119"/>
              <p:cNvSpPr>
                <a:spLocks noChangeArrowheads="1"/>
              </p:cNvSpPr>
              <p:nvPr/>
            </p:nvSpPr>
            <p:spPr bwMode="auto">
              <a:xfrm>
                <a:off x="2794" y="1053"/>
                <a:ext cx="196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0" name="Line 120"/>
              <p:cNvSpPr>
                <a:spLocks noChangeShapeType="1"/>
              </p:cNvSpPr>
              <p:nvPr/>
            </p:nvSpPr>
            <p:spPr bwMode="auto">
              <a:xfrm>
                <a:off x="2794" y="1053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1" name="Rectangle 121"/>
              <p:cNvSpPr>
                <a:spLocks noChangeArrowheads="1"/>
              </p:cNvSpPr>
              <p:nvPr/>
            </p:nvSpPr>
            <p:spPr bwMode="auto">
              <a:xfrm>
                <a:off x="2794" y="1055"/>
                <a:ext cx="196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2" name="Rectangle 122"/>
              <p:cNvSpPr>
                <a:spLocks noChangeArrowheads="1"/>
              </p:cNvSpPr>
              <p:nvPr/>
            </p:nvSpPr>
            <p:spPr bwMode="auto">
              <a:xfrm>
                <a:off x="2990" y="1053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3" name="Line 123"/>
              <p:cNvSpPr>
                <a:spLocks noChangeShapeType="1"/>
              </p:cNvSpPr>
              <p:nvPr/>
            </p:nvSpPr>
            <p:spPr bwMode="auto">
              <a:xfrm>
                <a:off x="2990" y="1053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4" name="Rectangle 124"/>
              <p:cNvSpPr>
                <a:spLocks noChangeArrowheads="1"/>
              </p:cNvSpPr>
              <p:nvPr/>
            </p:nvSpPr>
            <p:spPr bwMode="auto">
              <a:xfrm>
                <a:off x="2993" y="1053"/>
                <a:ext cx="204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5" name="Line 125"/>
              <p:cNvSpPr>
                <a:spLocks noChangeShapeType="1"/>
              </p:cNvSpPr>
              <p:nvPr/>
            </p:nvSpPr>
            <p:spPr bwMode="auto">
              <a:xfrm>
                <a:off x="2993" y="1053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6" name="Rectangle 126"/>
              <p:cNvSpPr>
                <a:spLocks noChangeArrowheads="1"/>
              </p:cNvSpPr>
              <p:nvPr/>
            </p:nvSpPr>
            <p:spPr bwMode="auto">
              <a:xfrm>
                <a:off x="2993" y="1055"/>
                <a:ext cx="204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7" name="Rectangle 127"/>
              <p:cNvSpPr>
                <a:spLocks noChangeArrowheads="1"/>
              </p:cNvSpPr>
              <p:nvPr/>
            </p:nvSpPr>
            <p:spPr bwMode="auto">
              <a:xfrm>
                <a:off x="3197" y="1055"/>
                <a:ext cx="3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8" name="Rectangle 128"/>
              <p:cNvSpPr>
                <a:spLocks noChangeArrowheads="1"/>
              </p:cNvSpPr>
              <p:nvPr/>
            </p:nvSpPr>
            <p:spPr bwMode="auto">
              <a:xfrm>
                <a:off x="3197" y="1053"/>
                <a:ext cx="3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09" name="Line 129"/>
              <p:cNvSpPr>
                <a:spLocks noChangeShapeType="1"/>
              </p:cNvSpPr>
              <p:nvPr/>
            </p:nvSpPr>
            <p:spPr bwMode="auto">
              <a:xfrm>
                <a:off x="3197" y="105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0" name="Line 130"/>
              <p:cNvSpPr>
                <a:spLocks noChangeShapeType="1"/>
              </p:cNvSpPr>
              <p:nvPr/>
            </p:nvSpPr>
            <p:spPr bwMode="auto">
              <a:xfrm>
                <a:off x="3197" y="10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1" name="Rectangle 131"/>
              <p:cNvSpPr>
                <a:spLocks noChangeArrowheads="1"/>
              </p:cNvSpPr>
              <p:nvPr/>
            </p:nvSpPr>
            <p:spPr bwMode="auto">
              <a:xfrm>
                <a:off x="3200" y="1053"/>
                <a:ext cx="381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2" name="Line 132"/>
              <p:cNvSpPr>
                <a:spLocks noChangeShapeType="1"/>
              </p:cNvSpPr>
              <p:nvPr/>
            </p:nvSpPr>
            <p:spPr bwMode="auto">
              <a:xfrm>
                <a:off x="3200" y="1053"/>
                <a:ext cx="38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3" name="Rectangle 133"/>
              <p:cNvSpPr>
                <a:spLocks noChangeArrowheads="1"/>
              </p:cNvSpPr>
              <p:nvPr/>
            </p:nvSpPr>
            <p:spPr bwMode="auto">
              <a:xfrm>
                <a:off x="3200" y="1055"/>
                <a:ext cx="381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4" name="Rectangle 134"/>
              <p:cNvSpPr>
                <a:spLocks noChangeArrowheads="1"/>
              </p:cNvSpPr>
              <p:nvPr/>
            </p:nvSpPr>
            <p:spPr bwMode="auto">
              <a:xfrm>
                <a:off x="3581" y="1055"/>
                <a:ext cx="3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5" name="Rectangle 135"/>
              <p:cNvSpPr>
                <a:spLocks noChangeArrowheads="1"/>
              </p:cNvSpPr>
              <p:nvPr/>
            </p:nvSpPr>
            <p:spPr bwMode="auto">
              <a:xfrm>
                <a:off x="3581" y="1053"/>
                <a:ext cx="3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6" name="Line 136"/>
              <p:cNvSpPr>
                <a:spLocks noChangeShapeType="1"/>
              </p:cNvSpPr>
              <p:nvPr/>
            </p:nvSpPr>
            <p:spPr bwMode="auto">
              <a:xfrm>
                <a:off x="3581" y="105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7" name="Line 137"/>
              <p:cNvSpPr>
                <a:spLocks noChangeShapeType="1"/>
              </p:cNvSpPr>
              <p:nvPr/>
            </p:nvSpPr>
            <p:spPr bwMode="auto">
              <a:xfrm>
                <a:off x="3581" y="10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8" name="Rectangle 138"/>
              <p:cNvSpPr>
                <a:spLocks noChangeArrowheads="1"/>
              </p:cNvSpPr>
              <p:nvPr/>
            </p:nvSpPr>
            <p:spPr bwMode="auto">
              <a:xfrm>
                <a:off x="3584" y="1053"/>
                <a:ext cx="447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19" name="Line 139"/>
              <p:cNvSpPr>
                <a:spLocks noChangeShapeType="1"/>
              </p:cNvSpPr>
              <p:nvPr/>
            </p:nvSpPr>
            <p:spPr bwMode="auto">
              <a:xfrm>
                <a:off x="3584" y="1053"/>
                <a:ext cx="447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0" name="Rectangle 140"/>
              <p:cNvSpPr>
                <a:spLocks noChangeArrowheads="1"/>
              </p:cNvSpPr>
              <p:nvPr/>
            </p:nvSpPr>
            <p:spPr bwMode="auto">
              <a:xfrm>
                <a:off x="3584" y="1055"/>
                <a:ext cx="447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1" name="Rectangle 141"/>
              <p:cNvSpPr>
                <a:spLocks noChangeArrowheads="1"/>
              </p:cNvSpPr>
              <p:nvPr/>
            </p:nvSpPr>
            <p:spPr bwMode="auto">
              <a:xfrm>
                <a:off x="4031" y="105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2" name="Line 142"/>
              <p:cNvSpPr>
                <a:spLocks noChangeShapeType="1"/>
              </p:cNvSpPr>
              <p:nvPr/>
            </p:nvSpPr>
            <p:spPr bwMode="auto">
              <a:xfrm>
                <a:off x="4031" y="105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3" name="Rectangle 143"/>
              <p:cNvSpPr>
                <a:spLocks noChangeArrowheads="1"/>
              </p:cNvSpPr>
              <p:nvPr/>
            </p:nvSpPr>
            <p:spPr bwMode="auto">
              <a:xfrm>
                <a:off x="4031" y="1053"/>
                <a:ext cx="3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4" name="Line 144"/>
              <p:cNvSpPr>
                <a:spLocks noChangeShapeType="1"/>
              </p:cNvSpPr>
              <p:nvPr/>
            </p:nvSpPr>
            <p:spPr bwMode="auto">
              <a:xfrm>
                <a:off x="4031" y="105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5" name="Line 145"/>
              <p:cNvSpPr>
                <a:spLocks noChangeShapeType="1"/>
              </p:cNvSpPr>
              <p:nvPr/>
            </p:nvSpPr>
            <p:spPr bwMode="auto">
              <a:xfrm>
                <a:off x="4031" y="10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6" name="Rectangle 146"/>
              <p:cNvSpPr>
                <a:spLocks noChangeArrowheads="1"/>
              </p:cNvSpPr>
              <p:nvPr/>
            </p:nvSpPr>
            <p:spPr bwMode="auto">
              <a:xfrm>
                <a:off x="4034" y="1053"/>
                <a:ext cx="1196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7" name="Line 147"/>
              <p:cNvSpPr>
                <a:spLocks noChangeShapeType="1"/>
              </p:cNvSpPr>
              <p:nvPr/>
            </p:nvSpPr>
            <p:spPr bwMode="auto">
              <a:xfrm>
                <a:off x="4034" y="1053"/>
                <a:ext cx="1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8" name="Rectangle 148"/>
              <p:cNvSpPr>
                <a:spLocks noChangeArrowheads="1"/>
              </p:cNvSpPr>
              <p:nvPr/>
            </p:nvSpPr>
            <p:spPr bwMode="auto">
              <a:xfrm>
                <a:off x="4034" y="1055"/>
                <a:ext cx="1196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29" name="Rectangle 149"/>
              <p:cNvSpPr>
                <a:spLocks noChangeArrowheads="1"/>
              </p:cNvSpPr>
              <p:nvPr/>
            </p:nvSpPr>
            <p:spPr bwMode="auto">
              <a:xfrm>
                <a:off x="5230" y="1053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0" name="Line 150"/>
              <p:cNvSpPr>
                <a:spLocks noChangeShapeType="1"/>
              </p:cNvSpPr>
              <p:nvPr/>
            </p:nvSpPr>
            <p:spPr bwMode="auto">
              <a:xfrm>
                <a:off x="5230" y="1053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1" name="Rectangle 151"/>
              <p:cNvSpPr>
                <a:spLocks noChangeArrowheads="1"/>
              </p:cNvSpPr>
              <p:nvPr/>
            </p:nvSpPr>
            <p:spPr bwMode="auto">
              <a:xfrm>
                <a:off x="2791" y="1059"/>
                <a:ext cx="3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2" name="Line 152"/>
              <p:cNvSpPr>
                <a:spLocks noChangeShapeType="1"/>
              </p:cNvSpPr>
              <p:nvPr/>
            </p:nvSpPr>
            <p:spPr bwMode="auto">
              <a:xfrm>
                <a:off x="2791" y="1059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3" name="Rectangle 153"/>
              <p:cNvSpPr>
                <a:spLocks noChangeArrowheads="1"/>
              </p:cNvSpPr>
              <p:nvPr/>
            </p:nvSpPr>
            <p:spPr bwMode="auto">
              <a:xfrm>
                <a:off x="2990" y="1059"/>
                <a:ext cx="3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4" name="Line 154"/>
              <p:cNvSpPr>
                <a:spLocks noChangeShapeType="1"/>
              </p:cNvSpPr>
              <p:nvPr/>
            </p:nvSpPr>
            <p:spPr bwMode="auto">
              <a:xfrm>
                <a:off x="2990" y="1059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5" name="Rectangle 155"/>
              <p:cNvSpPr>
                <a:spLocks noChangeArrowheads="1"/>
              </p:cNvSpPr>
              <p:nvPr/>
            </p:nvSpPr>
            <p:spPr bwMode="auto">
              <a:xfrm>
                <a:off x="4031" y="1059"/>
                <a:ext cx="3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6" name="Line 156"/>
              <p:cNvSpPr>
                <a:spLocks noChangeShapeType="1"/>
              </p:cNvSpPr>
              <p:nvPr/>
            </p:nvSpPr>
            <p:spPr bwMode="auto">
              <a:xfrm>
                <a:off x="4031" y="1059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7" name="Rectangle 157"/>
              <p:cNvSpPr>
                <a:spLocks noChangeArrowheads="1"/>
              </p:cNvSpPr>
              <p:nvPr/>
            </p:nvSpPr>
            <p:spPr bwMode="auto">
              <a:xfrm>
                <a:off x="5230" y="1059"/>
                <a:ext cx="2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8" name="Line 158"/>
              <p:cNvSpPr>
                <a:spLocks noChangeShapeType="1"/>
              </p:cNvSpPr>
              <p:nvPr/>
            </p:nvSpPr>
            <p:spPr bwMode="auto">
              <a:xfrm>
                <a:off x="5230" y="1059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39" name="Rectangle 159"/>
              <p:cNvSpPr>
                <a:spLocks noChangeArrowheads="1"/>
              </p:cNvSpPr>
              <p:nvPr/>
            </p:nvSpPr>
            <p:spPr bwMode="auto">
              <a:xfrm>
                <a:off x="3028" y="1141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0" name="Rectangle 160"/>
              <p:cNvSpPr>
                <a:spLocks noChangeArrowheads="1"/>
              </p:cNvSpPr>
              <p:nvPr/>
            </p:nvSpPr>
            <p:spPr bwMode="auto">
              <a:xfrm>
                <a:off x="3162" y="1137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1" name="Rectangle 161"/>
              <p:cNvSpPr>
                <a:spLocks noChangeArrowheads="1"/>
              </p:cNvSpPr>
              <p:nvPr/>
            </p:nvSpPr>
            <p:spPr bwMode="auto">
              <a:xfrm>
                <a:off x="3200" y="1139"/>
                <a:ext cx="831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42" name="Rectangle 162"/>
              <p:cNvSpPr>
                <a:spLocks noChangeArrowheads="1"/>
              </p:cNvSpPr>
              <p:nvPr/>
            </p:nvSpPr>
            <p:spPr bwMode="auto">
              <a:xfrm>
                <a:off x="3200" y="1143"/>
                <a:ext cx="2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43" name="Rectangle 163"/>
              <p:cNvSpPr>
                <a:spLocks noChangeArrowheads="1"/>
              </p:cNvSpPr>
              <p:nvPr/>
            </p:nvSpPr>
            <p:spPr bwMode="auto">
              <a:xfrm>
                <a:off x="4029" y="1143"/>
                <a:ext cx="2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44" name="Rectangle 164"/>
              <p:cNvSpPr>
                <a:spLocks noChangeArrowheads="1"/>
              </p:cNvSpPr>
              <p:nvPr/>
            </p:nvSpPr>
            <p:spPr bwMode="auto">
              <a:xfrm>
                <a:off x="3202" y="1143"/>
                <a:ext cx="827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45" name="Rectangle 165"/>
              <p:cNvSpPr>
                <a:spLocks noChangeArrowheads="1"/>
              </p:cNvSpPr>
              <p:nvPr/>
            </p:nvSpPr>
            <p:spPr bwMode="auto">
              <a:xfrm>
                <a:off x="3202" y="1141"/>
                <a:ext cx="560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Alta importância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6" name="Rectangle 166"/>
              <p:cNvSpPr>
                <a:spLocks noChangeArrowheads="1"/>
              </p:cNvSpPr>
              <p:nvPr/>
            </p:nvSpPr>
            <p:spPr bwMode="auto">
              <a:xfrm>
                <a:off x="3681" y="1137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7" name="Rectangle 167"/>
              <p:cNvSpPr>
                <a:spLocks noChangeArrowheads="1"/>
              </p:cNvSpPr>
              <p:nvPr/>
            </p:nvSpPr>
            <p:spPr bwMode="auto">
              <a:xfrm>
                <a:off x="4078" y="1141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8" name="Rectangle 168"/>
              <p:cNvSpPr>
                <a:spLocks noChangeArrowheads="1"/>
              </p:cNvSpPr>
              <p:nvPr/>
            </p:nvSpPr>
            <p:spPr bwMode="auto">
              <a:xfrm>
                <a:off x="4212" y="1137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49" name="Rectangle 169"/>
              <p:cNvSpPr>
                <a:spLocks noChangeArrowheads="1"/>
              </p:cNvSpPr>
              <p:nvPr/>
            </p:nvSpPr>
            <p:spPr bwMode="auto">
              <a:xfrm>
                <a:off x="4259" y="1139"/>
                <a:ext cx="970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0" name="Rectangle 170"/>
              <p:cNvSpPr>
                <a:spLocks noChangeArrowheads="1"/>
              </p:cNvSpPr>
              <p:nvPr/>
            </p:nvSpPr>
            <p:spPr bwMode="auto">
              <a:xfrm>
                <a:off x="4259" y="1143"/>
                <a:ext cx="3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1" name="Rectangle 171"/>
              <p:cNvSpPr>
                <a:spLocks noChangeArrowheads="1"/>
              </p:cNvSpPr>
              <p:nvPr/>
            </p:nvSpPr>
            <p:spPr bwMode="auto">
              <a:xfrm>
                <a:off x="5226" y="1143"/>
                <a:ext cx="3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2" name="Rectangle 172"/>
              <p:cNvSpPr>
                <a:spLocks noChangeArrowheads="1"/>
              </p:cNvSpPr>
              <p:nvPr/>
            </p:nvSpPr>
            <p:spPr bwMode="auto">
              <a:xfrm>
                <a:off x="4262" y="1143"/>
                <a:ext cx="964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3" name="Rectangle 173"/>
              <p:cNvSpPr>
                <a:spLocks noChangeArrowheads="1"/>
              </p:cNvSpPr>
              <p:nvPr/>
            </p:nvSpPr>
            <p:spPr bwMode="auto">
              <a:xfrm>
                <a:off x="4262" y="1141"/>
                <a:ext cx="39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Totalmente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54" name="Rectangle 174"/>
              <p:cNvSpPr>
                <a:spLocks noChangeArrowheads="1"/>
              </p:cNvSpPr>
              <p:nvPr/>
            </p:nvSpPr>
            <p:spPr bwMode="auto">
              <a:xfrm>
                <a:off x="4592" y="1141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55" name="Rectangle 175"/>
              <p:cNvSpPr>
                <a:spLocks noChangeArrowheads="1"/>
              </p:cNvSpPr>
              <p:nvPr/>
            </p:nvSpPr>
            <p:spPr bwMode="auto">
              <a:xfrm>
                <a:off x="4612" y="1141"/>
                <a:ext cx="447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insatisfatório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56" name="Rectangle 176"/>
              <p:cNvSpPr>
                <a:spLocks noChangeArrowheads="1"/>
              </p:cNvSpPr>
              <p:nvPr/>
            </p:nvSpPr>
            <p:spPr bwMode="auto">
              <a:xfrm>
                <a:off x="4990" y="1137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57" name="Rectangle 177"/>
              <p:cNvSpPr>
                <a:spLocks noChangeArrowheads="1"/>
              </p:cNvSpPr>
              <p:nvPr/>
            </p:nvSpPr>
            <p:spPr bwMode="auto">
              <a:xfrm>
                <a:off x="2791" y="1136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8" name="Line 178"/>
              <p:cNvSpPr>
                <a:spLocks noChangeShapeType="1"/>
              </p:cNvSpPr>
              <p:nvPr/>
            </p:nvSpPr>
            <p:spPr bwMode="auto">
              <a:xfrm>
                <a:off x="2791" y="11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59" name="Rectangle 179"/>
              <p:cNvSpPr>
                <a:spLocks noChangeArrowheads="1"/>
              </p:cNvSpPr>
              <p:nvPr/>
            </p:nvSpPr>
            <p:spPr bwMode="auto">
              <a:xfrm>
                <a:off x="2990" y="1136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0" name="Line 180"/>
              <p:cNvSpPr>
                <a:spLocks noChangeShapeType="1"/>
              </p:cNvSpPr>
              <p:nvPr/>
            </p:nvSpPr>
            <p:spPr bwMode="auto">
              <a:xfrm>
                <a:off x="2990" y="11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1" name="Rectangle 181"/>
              <p:cNvSpPr>
                <a:spLocks noChangeArrowheads="1"/>
              </p:cNvSpPr>
              <p:nvPr/>
            </p:nvSpPr>
            <p:spPr bwMode="auto">
              <a:xfrm>
                <a:off x="2993" y="1136"/>
                <a:ext cx="204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2" name="Line 182"/>
              <p:cNvSpPr>
                <a:spLocks noChangeShapeType="1"/>
              </p:cNvSpPr>
              <p:nvPr/>
            </p:nvSpPr>
            <p:spPr bwMode="auto">
              <a:xfrm>
                <a:off x="2993" y="1136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3" name="Rectangle 183"/>
              <p:cNvSpPr>
                <a:spLocks noChangeArrowheads="1"/>
              </p:cNvSpPr>
              <p:nvPr/>
            </p:nvSpPr>
            <p:spPr bwMode="auto">
              <a:xfrm>
                <a:off x="3197" y="113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4" name="Line 184"/>
              <p:cNvSpPr>
                <a:spLocks noChangeShapeType="1"/>
              </p:cNvSpPr>
              <p:nvPr/>
            </p:nvSpPr>
            <p:spPr bwMode="auto">
              <a:xfrm>
                <a:off x="3197" y="11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5" name="Rectangle 185"/>
              <p:cNvSpPr>
                <a:spLocks noChangeArrowheads="1"/>
              </p:cNvSpPr>
              <p:nvPr/>
            </p:nvSpPr>
            <p:spPr bwMode="auto">
              <a:xfrm>
                <a:off x="3197" y="1136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6" name="Line 186"/>
              <p:cNvSpPr>
                <a:spLocks noChangeShapeType="1"/>
              </p:cNvSpPr>
              <p:nvPr/>
            </p:nvSpPr>
            <p:spPr bwMode="auto">
              <a:xfrm>
                <a:off x="3197" y="113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7" name="Line 187"/>
              <p:cNvSpPr>
                <a:spLocks noChangeShapeType="1"/>
              </p:cNvSpPr>
              <p:nvPr/>
            </p:nvSpPr>
            <p:spPr bwMode="auto">
              <a:xfrm>
                <a:off x="3197" y="113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8" name="Rectangle 188"/>
              <p:cNvSpPr>
                <a:spLocks noChangeArrowheads="1"/>
              </p:cNvSpPr>
              <p:nvPr/>
            </p:nvSpPr>
            <p:spPr bwMode="auto">
              <a:xfrm>
                <a:off x="3200" y="1136"/>
                <a:ext cx="83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69" name="Line 189"/>
              <p:cNvSpPr>
                <a:spLocks noChangeShapeType="1"/>
              </p:cNvSpPr>
              <p:nvPr/>
            </p:nvSpPr>
            <p:spPr bwMode="auto">
              <a:xfrm>
                <a:off x="3200" y="1136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0" name="Rectangle 190"/>
              <p:cNvSpPr>
                <a:spLocks noChangeArrowheads="1"/>
              </p:cNvSpPr>
              <p:nvPr/>
            </p:nvSpPr>
            <p:spPr bwMode="auto">
              <a:xfrm>
                <a:off x="3200" y="1139"/>
                <a:ext cx="831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1" name="Rectangle 191"/>
              <p:cNvSpPr>
                <a:spLocks noChangeArrowheads="1"/>
              </p:cNvSpPr>
              <p:nvPr/>
            </p:nvSpPr>
            <p:spPr bwMode="auto">
              <a:xfrm>
                <a:off x="4031" y="1136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2" name="Line 192"/>
              <p:cNvSpPr>
                <a:spLocks noChangeShapeType="1"/>
              </p:cNvSpPr>
              <p:nvPr/>
            </p:nvSpPr>
            <p:spPr bwMode="auto">
              <a:xfrm>
                <a:off x="4031" y="11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3" name="Rectangle 193"/>
              <p:cNvSpPr>
                <a:spLocks noChangeArrowheads="1"/>
              </p:cNvSpPr>
              <p:nvPr/>
            </p:nvSpPr>
            <p:spPr bwMode="auto">
              <a:xfrm>
                <a:off x="4034" y="1136"/>
                <a:ext cx="22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4" name="Line 194"/>
              <p:cNvSpPr>
                <a:spLocks noChangeShapeType="1"/>
              </p:cNvSpPr>
              <p:nvPr/>
            </p:nvSpPr>
            <p:spPr bwMode="auto">
              <a:xfrm>
                <a:off x="4034" y="1136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5" name="Rectangle 195"/>
              <p:cNvSpPr>
                <a:spLocks noChangeArrowheads="1"/>
              </p:cNvSpPr>
              <p:nvPr/>
            </p:nvSpPr>
            <p:spPr bwMode="auto">
              <a:xfrm>
                <a:off x="4256" y="113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6" name="Line 196"/>
              <p:cNvSpPr>
                <a:spLocks noChangeShapeType="1"/>
              </p:cNvSpPr>
              <p:nvPr/>
            </p:nvSpPr>
            <p:spPr bwMode="auto">
              <a:xfrm>
                <a:off x="4256" y="11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7" name="Rectangle 197"/>
              <p:cNvSpPr>
                <a:spLocks noChangeArrowheads="1"/>
              </p:cNvSpPr>
              <p:nvPr/>
            </p:nvSpPr>
            <p:spPr bwMode="auto">
              <a:xfrm>
                <a:off x="4256" y="1136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8" name="Line 198"/>
              <p:cNvSpPr>
                <a:spLocks noChangeShapeType="1"/>
              </p:cNvSpPr>
              <p:nvPr/>
            </p:nvSpPr>
            <p:spPr bwMode="auto">
              <a:xfrm>
                <a:off x="4256" y="113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79" name="Line 199"/>
              <p:cNvSpPr>
                <a:spLocks noChangeShapeType="1"/>
              </p:cNvSpPr>
              <p:nvPr/>
            </p:nvSpPr>
            <p:spPr bwMode="auto">
              <a:xfrm>
                <a:off x="4256" y="113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0" name="Rectangle 200"/>
              <p:cNvSpPr>
                <a:spLocks noChangeArrowheads="1"/>
              </p:cNvSpPr>
              <p:nvPr/>
            </p:nvSpPr>
            <p:spPr bwMode="auto">
              <a:xfrm>
                <a:off x="4259" y="1136"/>
                <a:ext cx="97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1" name="Line 201"/>
              <p:cNvSpPr>
                <a:spLocks noChangeShapeType="1"/>
              </p:cNvSpPr>
              <p:nvPr/>
            </p:nvSpPr>
            <p:spPr bwMode="auto">
              <a:xfrm>
                <a:off x="4259" y="1136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2" name="Rectangle 202"/>
              <p:cNvSpPr>
                <a:spLocks noChangeArrowheads="1"/>
              </p:cNvSpPr>
              <p:nvPr/>
            </p:nvSpPr>
            <p:spPr bwMode="auto">
              <a:xfrm>
                <a:off x="4259" y="1139"/>
                <a:ext cx="971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3" name="Rectangle 203"/>
              <p:cNvSpPr>
                <a:spLocks noChangeArrowheads="1"/>
              </p:cNvSpPr>
              <p:nvPr/>
            </p:nvSpPr>
            <p:spPr bwMode="auto">
              <a:xfrm>
                <a:off x="5230" y="1136"/>
                <a:ext cx="2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46485" name="Group 405"/>
            <p:cNvGrpSpPr>
              <a:grpSpLocks/>
            </p:cNvGrpSpPr>
            <p:nvPr/>
          </p:nvGrpSpPr>
          <p:grpSpPr bwMode="auto">
            <a:xfrm>
              <a:off x="2791" y="1136"/>
              <a:ext cx="2441" cy="429"/>
              <a:chOff x="2791" y="1136"/>
              <a:chExt cx="2441" cy="429"/>
            </a:xfrm>
          </p:grpSpPr>
          <p:sp>
            <p:nvSpPr>
              <p:cNvPr id="46285" name="Line 205"/>
              <p:cNvSpPr>
                <a:spLocks noChangeShapeType="1"/>
              </p:cNvSpPr>
              <p:nvPr/>
            </p:nvSpPr>
            <p:spPr bwMode="auto">
              <a:xfrm>
                <a:off x="5230" y="113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6" name="Rectangle 206"/>
              <p:cNvSpPr>
                <a:spLocks noChangeArrowheads="1"/>
              </p:cNvSpPr>
              <p:nvPr/>
            </p:nvSpPr>
            <p:spPr bwMode="auto">
              <a:xfrm>
                <a:off x="2791" y="1143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7" name="Line 207"/>
              <p:cNvSpPr>
                <a:spLocks noChangeShapeType="1"/>
              </p:cNvSpPr>
              <p:nvPr/>
            </p:nvSpPr>
            <p:spPr bwMode="auto">
              <a:xfrm>
                <a:off x="2791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8" name="Rectangle 208"/>
              <p:cNvSpPr>
                <a:spLocks noChangeArrowheads="1"/>
              </p:cNvSpPr>
              <p:nvPr/>
            </p:nvSpPr>
            <p:spPr bwMode="auto">
              <a:xfrm>
                <a:off x="2990" y="1143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89" name="Line 209"/>
              <p:cNvSpPr>
                <a:spLocks noChangeShapeType="1"/>
              </p:cNvSpPr>
              <p:nvPr/>
            </p:nvSpPr>
            <p:spPr bwMode="auto">
              <a:xfrm>
                <a:off x="2990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0" name="Rectangle 210"/>
              <p:cNvSpPr>
                <a:spLocks noChangeArrowheads="1"/>
              </p:cNvSpPr>
              <p:nvPr/>
            </p:nvSpPr>
            <p:spPr bwMode="auto">
              <a:xfrm>
                <a:off x="3197" y="1143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1" name="Line 211"/>
              <p:cNvSpPr>
                <a:spLocks noChangeShapeType="1"/>
              </p:cNvSpPr>
              <p:nvPr/>
            </p:nvSpPr>
            <p:spPr bwMode="auto">
              <a:xfrm>
                <a:off x="3197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2" name="Rectangle 212"/>
              <p:cNvSpPr>
                <a:spLocks noChangeArrowheads="1"/>
              </p:cNvSpPr>
              <p:nvPr/>
            </p:nvSpPr>
            <p:spPr bwMode="auto">
              <a:xfrm>
                <a:off x="4031" y="1143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3" name="Line 213"/>
              <p:cNvSpPr>
                <a:spLocks noChangeShapeType="1"/>
              </p:cNvSpPr>
              <p:nvPr/>
            </p:nvSpPr>
            <p:spPr bwMode="auto">
              <a:xfrm>
                <a:off x="4031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4" name="Rectangle 214"/>
              <p:cNvSpPr>
                <a:spLocks noChangeArrowheads="1"/>
              </p:cNvSpPr>
              <p:nvPr/>
            </p:nvSpPr>
            <p:spPr bwMode="auto">
              <a:xfrm>
                <a:off x="4256" y="1143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5" name="Line 215"/>
              <p:cNvSpPr>
                <a:spLocks noChangeShapeType="1"/>
              </p:cNvSpPr>
              <p:nvPr/>
            </p:nvSpPr>
            <p:spPr bwMode="auto">
              <a:xfrm>
                <a:off x="4256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6" name="Rectangle 216"/>
              <p:cNvSpPr>
                <a:spLocks noChangeArrowheads="1"/>
              </p:cNvSpPr>
              <p:nvPr/>
            </p:nvSpPr>
            <p:spPr bwMode="auto">
              <a:xfrm>
                <a:off x="5230" y="1143"/>
                <a:ext cx="2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7" name="Line 217"/>
              <p:cNvSpPr>
                <a:spLocks noChangeShapeType="1"/>
              </p:cNvSpPr>
              <p:nvPr/>
            </p:nvSpPr>
            <p:spPr bwMode="auto">
              <a:xfrm>
                <a:off x="5230" y="1143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298" name="Rectangle 218"/>
              <p:cNvSpPr>
                <a:spLocks noChangeArrowheads="1"/>
              </p:cNvSpPr>
              <p:nvPr/>
            </p:nvSpPr>
            <p:spPr bwMode="auto">
              <a:xfrm>
                <a:off x="3028" y="1230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99" name="Rectangle 219"/>
              <p:cNvSpPr>
                <a:spLocks noChangeArrowheads="1"/>
              </p:cNvSpPr>
              <p:nvPr/>
            </p:nvSpPr>
            <p:spPr bwMode="auto">
              <a:xfrm>
                <a:off x="3162" y="122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00" name="Rectangle 220"/>
              <p:cNvSpPr>
                <a:spLocks noChangeArrowheads="1"/>
              </p:cNvSpPr>
              <p:nvPr/>
            </p:nvSpPr>
            <p:spPr bwMode="auto">
              <a:xfrm>
                <a:off x="3200" y="1216"/>
                <a:ext cx="831" cy="16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01" name="Rectangle 221"/>
              <p:cNvSpPr>
                <a:spLocks noChangeArrowheads="1"/>
              </p:cNvSpPr>
              <p:nvPr/>
            </p:nvSpPr>
            <p:spPr bwMode="auto">
              <a:xfrm>
                <a:off x="3200" y="1232"/>
                <a:ext cx="2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02" name="Rectangle 222"/>
              <p:cNvSpPr>
                <a:spLocks noChangeArrowheads="1"/>
              </p:cNvSpPr>
              <p:nvPr/>
            </p:nvSpPr>
            <p:spPr bwMode="auto">
              <a:xfrm>
                <a:off x="4029" y="1232"/>
                <a:ext cx="2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03" name="Rectangle 223"/>
              <p:cNvSpPr>
                <a:spLocks noChangeArrowheads="1"/>
              </p:cNvSpPr>
              <p:nvPr/>
            </p:nvSpPr>
            <p:spPr bwMode="auto">
              <a:xfrm>
                <a:off x="3200" y="1303"/>
                <a:ext cx="831" cy="1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04" name="Rectangle 224"/>
              <p:cNvSpPr>
                <a:spLocks noChangeArrowheads="1"/>
              </p:cNvSpPr>
              <p:nvPr/>
            </p:nvSpPr>
            <p:spPr bwMode="auto">
              <a:xfrm>
                <a:off x="3202" y="1232"/>
                <a:ext cx="827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05" name="Rectangle 225"/>
              <p:cNvSpPr>
                <a:spLocks noChangeArrowheads="1"/>
              </p:cNvSpPr>
              <p:nvPr/>
            </p:nvSpPr>
            <p:spPr bwMode="auto">
              <a:xfrm>
                <a:off x="3202" y="1230"/>
                <a:ext cx="62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Média importância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06" name="Rectangle 226"/>
              <p:cNvSpPr>
                <a:spLocks noChangeArrowheads="1"/>
              </p:cNvSpPr>
              <p:nvPr/>
            </p:nvSpPr>
            <p:spPr bwMode="auto">
              <a:xfrm>
                <a:off x="3738" y="122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07" name="Rectangle 227"/>
              <p:cNvSpPr>
                <a:spLocks noChangeArrowheads="1"/>
              </p:cNvSpPr>
              <p:nvPr/>
            </p:nvSpPr>
            <p:spPr bwMode="auto">
              <a:xfrm>
                <a:off x="4078" y="1230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08" name="Rectangle 228"/>
              <p:cNvSpPr>
                <a:spLocks noChangeArrowheads="1"/>
              </p:cNvSpPr>
              <p:nvPr/>
            </p:nvSpPr>
            <p:spPr bwMode="auto">
              <a:xfrm>
                <a:off x="4212" y="122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09" name="Rectangle 229"/>
              <p:cNvSpPr>
                <a:spLocks noChangeArrowheads="1"/>
              </p:cNvSpPr>
              <p:nvPr/>
            </p:nvSpPr>
            <p:spPr bwMode="auto">
              <a:xfrm>
                <a:off x="4259" y="1216"/>
                <a:ext cx="970" cy="16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0" name="Rectangle 230"/>
              <p:cNvSpPr>
                <a:spLocks noChangeArrowheads="1"/>
              </p:cNvSpPr>
              <p:nvPr/>
            </p:nvSpPr>
            <p:spPr bwMode="auto">
              <a:xfrm>
                <a:off x="4259" y="1232"/>
                <a:ext cx="3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1" name="Rectangle 231"/>
              <p:cNvSpPr>
                <a:spLocks noChangeArrowheads="1"/>
              </p:cNvSpPr>
              <p:nvPr/>
            </p:nvSpPr>
            <p:spPr bwMode="auto">
              <a:xfrm>
                <a:off x="5226" y="1232"/>
                <a:ext cx="3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2" name="Rectangle 232"/>
              <p:cNvSpPr>
                <a:spLocks noChangeArrowheads="1"/>
              </p:cNvSpPr>
              <p:nvPr/>
            </p:nvSpPr>
            <p:spPr bwMode="auto">
              <a:xfrm>
                <a:off x="4259" y="1303"/>
                <a:ext cx="970" cy="1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3" name="Rectangle 233"/>
              <p:cNvSpPr>
                <a:spLocks noChangeArrowheads="1"/>
              </p:cNvSpPr>
              <p:nvPr/>
            </p:nvSpPr>
            <p:spPr bwMode="auto">
              <a:xfrm>
                <a:off x="4262" y="1232"/>
                <a:ext cx="964" cy="71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4" name="Rectangle 234"/>
              <p:cNvSpPr>
                <a:spLocks noChangeArrowheads="1"/>
              </p:cNvSpPr>
              <p:nvPr/>
            </p:nvSpPr>
            <p:spPr bwMode="auto">
              <a:xfrm>
                <a:off x="4262" y="1230"/>
                <a:ext cx="4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Insatisfatório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15" name="Rectangle 235"/>
              <p:cNvSpPr>
                <a:spLocks noChangeArrowheads="1"/>
              </p:cNvSpPr>
              <p:nvPr/>
            </p:nvSpPr>
            <p:spPr bwMode="auto">
              <a:xfrm>
                <a:off x="4647" y="122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16" name="Rectangle 236"/>
              <p:cNvSpPr>
                <a:spLocks noChangeArrowheads="1"/>
              </p:cNvSpPr>
              <p:nvPr/>
            </p:nvSpPr>
            <p:spPr bwMode="auto">
              <a:xfrm>
                <a:off x="2791" y="12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7" name="Line 237"/>
              <p:cNvSpPr>
                <a:spLocks noChangeShapeType="1"/>
              </p:cNvSpPr>
              <p:nvPr/>
            </p:nvSpPr>
            <p:spPr bwMode="auto">
              <a:xfrm>
                <a:off x="2791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8" name="Rectangle 238"/>
              <p:cNvSpPr>
                <a:spLocks noChangeArrowheads="1"/>
              </p:cNvSpPr>
              <p:nvPr/>
            </p:nvSpPr>
            <p:spPr bwMode="auto">
              <a:xfrm>
                <a:off x="2990" y="12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19" name="Line 239"/>
              <p:cNvSpPr>
                <a:spLocks noChangeShapeType="1"/>
              </p:cNvSpPr>
              <p:nvPr/>
            </p:nvSpPr>
            <p:spPr bwMode="auto">
              <a:xfrm>
                <a:off x="2990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0" name="Rectangle 240"/>
              <p:cNvSpPr>
                <a:spLocks noChangeArrowheads="1"/>
              </p:cNvSpPr>
              <p:nvPr/>
            </p:nvSpPr>
            <p:spPr bwMode="auto">
              <a:xfrm>
                <a:off x="2993" y="1214"/>
                <a:ext cx="204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1" name="Line 241"/>
              <p:cNvSpPr>
                <a:spLocks noChangeShapeType="1"/>
              </p:cNvSpPr>
              <p:nvPr/>
            </p:nvSpPr>
            <p:spPr bwMode="auto">
              <a:xfrm>
                <a:off x="2993" y="1214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2" name="Rectangle 242"/>
              <p:cNvSpPr>
                <a:spLocks noChangeArrowheads="1"/>
              </p:cNvSpPr>
              <p:nvPr/>
            </p:nvSpPr>
            <p:spPr bwMode="auto">
              <a:xfrm>
                <a:off x="3197" y="12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3" name="Line 243"/>
              <p:cNvSpPr>
                <a:spLocks noChangeShapeType="1"/>
              </p:cNvSpPr>
              <p:nvPr/>
            </p:nvSpPr>
            <p:spPr bwMode="auto">
              <a:xfrm>
                <a:off x="3197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4" name="Rectangle 244"/>
              <p:cNvSpPr>
                <a:spLocks noChangeArrowheads="1"/>
              </p:cNvSpPr>
              <p:nvPr/>
            </p:nvSpPr>
            <p:spPr bwMode="auto">
              <a:xfrm>
                <a:off x="3200" y="1214"/>
                <a:ext cx="831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5" name="Line 245"/>
              <p:cNvSpPr>
                <a:spLocks noChangeShapeType="1"/>
              </p:cNvSpPr>
              <p:nvPr/>
            </p:nvSpPr>
            <p:spPr bwMode="auto">
              <a:xfrm>
                <a:off x="3200" y="1214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6" name="Rectangle 246"/>
              <p:cNvSpPr>
                <a:spLocks noChangeArrowheads="1"/>
              </p:cNvSpPr>
              <p:nvPr/>
            </p:nvSpPr>
            <p:spPr bwMode="auto">
              <a:xfrm>
                <a:off x="3200" y="1216"/>
                <a:ext cx="831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7" name="Rectangle 247"/>
              <p:cNvSpPr>
                <a:spLocks noChangeArrowheads="1"/>
              </p:cNvSpPr>
              <p:nvPr/>
            </p:nvSpPr>
            <p:spPr bwMode="auto">
              <a:xfrm>
                <a:off x="4031" y="12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8" name="Line 248"/>
              <p:cNvSpPr>
                <a:spLocks noChangeShapeType="1"/>
              </p:cNvSpPr>
              <p:nvPr/>
            </p:nvSpPr>
            <p:spPr bwMode="auto">
              <a:xfrm>
                <a:off x="4031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29" name="Rectangle 249"/>
              <p:cNvSpPr>
                <a:spLocks noChangeArrowheads="1"/>
              </p:cNvSpPr>
              <p:nvPr/>
            </p:nvSpPr>
            <p:spPr bwMode="auto">
              <a:xfrm>
                <a:off x="4034" y="1214"/>
                <a:ext cx="222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0" name="Line 250"/>
              <p:cNvSpPr>
                <a:spLocks noChangeShapeType="1"/>
              </p:cNvSpPr>
              <p:nvPr/>
            </p:nvSpPr>
            <p:spPr bwMode="auto">
              <a:xfrm>
                <a:off x="4034" y="1214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1" name="Rectangle 251"/>
              <p:cNvSpPr>
                <a:spLocks noChangeArrowheads="1"/>
              </p:cNvSpPr>
              <p:nvPr/>
            </p:nvSpPr>
            <p:spPr bwMode="auto">
              <a:xfrm>
                <a:off x="4256" y="12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2" name="Line 252"/>
              <p:cNvSpPr>
                <a:spLocks noChangeShapeType="1"/>
              </p:cNvSpPr>
              <p:nvPr/>
            </p:nvSpPr>
            <p:spPr bwMode="auto">
              <a:xfrm>
                <a:off x="4256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3" name="Rectangle 253"/>
              <p:cNvSpPr>
                <a:spLocks noChangeArrowheads="1"/>
              </p:cNvSpPr>
              <p:nvPr/>
            </p:nvSpPr>
            <p:spPr bwMode="auto">
              <a:xfrm>
                <a:off x="4259" y="1214"/>
                <a:ext cx="971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4" name="Line 254"/>
              <p:cNvSpPr>
                <a:spLocks noChangeShapeType="1"/>
              </p:cNvSpPr>
              <p:nvPr/>
            </p:nvSpPr>
            <p:spPr bwMode="auto">
              <a:xfrm>
                <a:off x="4259" y="1214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5" name="Rectangle 255"/>
              <p:cNvSpPr>
                <a:spLocks noChangeArrowheads="1"/>
              </p:cNvSpPr>
              <p:nvPr/>
            </p:nvSpPr>
            <p:spPr bwMode="auto">
              <a:xfrm>
                <a:off x="4259" y="1216"/>
                <a:ext cx="971" cy="4"/>
              </a:xfrm>
              <a:prstGeom prst="rect">
                <a:avLst/>
              </a:prstGeom>
              <a:solidFill>
                <a:srgbClr val="C050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6" name="Rectangle 256"/>
              <p:cNvSpPr>
                <a:spLocks noChangeArrowheads="1"/>
              </p:cNvSpPr>
              <p:nvPr/>
            </p:nvSpPr>
            <p:spPr bwMode="auto">
              <a:xfrm>
                <a:off x="5230" y="1214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7" name="Line 257"/>
              <p:cNvSpPr>
                <a:spLocks noChangeShapeType="1"/>
              </p:cNvSpPr>
              <p:nvPr/>
            </p:nvSpPr>
            <p:spPr bwMode="auto">
              <a:xfrm>
                <a:off x="5230" y="12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8" name="Rectangle 258"/>
              <p:cNvSpPr>
                <a:spLocks noChangeArrowheads="1"/>
              </p:cNvSpPr>
              <p:nvPr/>
            </p:nvSpPr>
            <p:spPr bwMode="auto">
              <a:xfrm>
                <a:off x="2791" y="1220"/>
                <a:ext cx="3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39" name="Line 259"/>
              <p:cNvSpPr>
                <a:spLocks noChangeShapeType="1"/>
              </p:cNvSpPr>
              <p:nvPr/>
            </p:nvSpPr>
            <p:spPr bwMode="auto">
              <a:xfrm>
                <a:off x="2791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0" name="Rectangle 260"/>
              <p:cNvSpPr>
                <a:spLocks noChangeArrowheads="1"/>
              </p:cNvSpPr>
              <p:nvPr/>
            </p:nvSpPr>
            <p:spPr bwMode="auto">
              <a:xfrm>
                <a:off x="2990" y="1220"/>
                <a:ext cx="3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1" name="Line 261"/>
              <p:cNvSpPr>
                <a:spLocks noChangeShapeType="1"/>
              </p:cNvSpPr>
              <p:nvPr/>
            </p:nvSpPr>
            <p:spPr bwMode="auto">
              <a:xfrm>
                <a:off x="2990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2" name="Rectangle 262"/>
              <p:cNvSpPr>
                <a:spLocks noChangeArrowheads="1"/>
              </p:cNvSpPr>
              <p:nvPr/>
            </p:nvSpPr>
            <p:spPr bwMode="auto">
              <a:xfrm>
                <a:off x="3197" y="1220"/>
                <a:ext cx="3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3" name="Line 263"/>
              <p:cNvSpPr>
                <a:spLocks noChangeShapeType="1"/>
              </p:cNvSpPr>
              <p:nvPr/>
            </p:nvSpPr>
            <p:spPr bwMode="auto">
              <a:xfrm>
                <a:off x="3197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4" name="Rectangle 264"/>
              <p:cNvSpPr>
                <a:spLocks noChangeArrowheads="1"/>
              </p:cNvSpPr>
              <p:nvPr/>
            </p:nvSpPr>
            <p:spPr bwMode="auto">
              <a:xfrm>
                <a:off x="4031" y="1220"/>
                <a:ext cx="3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5" name="Line 265"/>
              <p:cNvSpPr>
                <a:spLocks noChangeShapeType="1"/>
              </p:cNvSpPr>
              <p:nvPr/>
            </p:nvSpPr>
            <p:spPr bwMode="auto">
              <a:xfrm>
                <a:off x="4031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6" name="Rectangle 266"/>
              <p:cNvSpPr>
                <a:spLocks noChangeArrowheads="1"/>
              </p:cNvSpPr>
              <p:nvPr/>
            </p:nvSpPr>
            <p:spPr bwMode="auto">
              <a:xfrm>
                <a:off x="4256" y="1220"/>
                <a:ext cx="3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7" name="Line 267"/>
              <p:cNvSpPr>
                <a:spLocks noChangeShapeType="1"/>
              </p:cNvSpPr>
              <p:nvPr/>
            </p:nvSpPr>
            <p:spPr bwMode="auto">
              <a:xfrm>
                <a:off x="4256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8" name="Rectangle 268"/>
              <p:cNvSpPr>
                <a:spLocks noChangeArrowheads="1"/>
              </p:cNvSpPr>
              <p:nvPr/>
            </p:nvSpPr>
            <p:spPr bwMode="auto">
              <a:xfrm>
                <a:off x="5230" y="1220"/>
                <a:ext cx="2" cy="9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49" name="Line 269"/>
              <p:cNvSpPr>
                <a:spLocks noChangeShapeType="1"/>
              </p:cNvSpPr>
              <p:nvPr/>
            </p:nvSpPr>
            <p:spPr bwMode="auto">
              <a:xfrm>
                <a:off x="5230" y="1220"/>
                <a:ext cx="1" cy="9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0" name="Rectangle 270"/>
              <p:cNvSpPr>
                <a:spLocks noChangeArrowheads="1"/>
              </p:cNvSpPr>
              <p:nvPr/>
            </p:nvSpPr>
            <p:spPr bwMode="auto">
              <a:xfrm>
                <a:off x="2993" y="1317"/>
                <a:ext cx="1038" cy="4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1" name="Rectangle 271"/>
              <p:cNvSpPr>
                <a:spLocks noChangeArrowheads="1"/>
              </p:cNvSpPr>
              <p:nvPr/>
            </p:nvSpPr>
            <p:spPr bwMode="auto">
              <a:xfrm>
                <a:off x="2993" y="1321"/>
                <a:ext cx="2" cy="70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2" name="Rectangle 272"/>
              <p:cNvSpPr>
                <a:spLocks noChangeArrowheads="1"/>
              </p:cNvSpPr>
              <p:nvPr/>
            </p:nvSpPr>
            <p:spPr bwMode="auto">
              <a:xfrm>
                <a:off x="4029" y="1321"/>
                <a:ext cx="2" cy="70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3" name="Rectangle 273"/>
              <p:cNvSpPr>
                <a:spLocks noChangeArrowheads="1"/>
              </p:cNvSpPr>
              <p:nvPr/>
            </p:nvSpPr>
            <p:spPr bwMode="auto">
              <a:xfrm>
                <a:off x="2995" y="1321"/>
                <a:ext cx="1034" cy="70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4" name="Rectangle 274"/>
              <p:cNvSpPr>
                <a:spLocks noChangeArrowheads="1"/>
              </p:cNvSpPr>
              <p:nvPr/>
            </p:nvSpPr>
            <p:spPr bwMode="auto">
              <a:xfrm>
                <a:off x="2995" y="1320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55" name="Rectangle 275"/>
              <p:cNvSpPr>
                <a:spLocks noChangeArrowheads="1"/>
              </p:cNvSpPr>
              <p:nvPr/>
            </p:nvSpPr>
            <p:spPr bwMode="auto">
              <a:xfrm>
                <a:off x="3016" y="131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56" name="Rectangle 276"/>
              <p:cNvSpPr>
                <a:spLocks noChangeArrowheads="1"/>
              </p:cNvSpPr>
              <p:nvPr/>
            </p:nvSpPr>
            <p:spPr bwMode="auto">
              <a:xfrm>
                <a:off x="4078" y="1320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57" name="Rectangle 277"/>
              <p:cNvSpPr>
                <a:spLocks noChangeArrowheads="1"/>
              </p:cNvSpPr>
              <p:nvPr/>
            </p:nvSpPr>
            <p:spPr bwMode="auto">
              <a:xfrm>
                <a:off x="4212" y="131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58" name="Rectangle 278"/>
              <p:cNvSpPr>
                <a:spLocks noChangeArrowheads="1"/>
              </p:cNvSpPr>
              <p:nvPr/>
            </p:nvSpPr>
            <p:spPr bwMode="auto">
              <a:xfrm>
                <a:off x="4259" y="1317"/>
                <a:ext cx="970" cy="4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59" name="Rectangle 279"/>
              <p:cNvSpPr>
                <a:spLocks noChangeArrowheads="1"/>
              </p:cNvSpPr>
              <p:nvPr/>
            </p:nvSpPr>
            <p:spPr bwMode="auto">
              <a:xfrm>
                <a:off x="4259" y="1321"/>
                <a:ext cx="3" cy="7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0" name="Rectangle 280"/>
              <p:cNvSpPr>
                <a:spLocks noChangeArrowheads="1"/>
              </p:cNvSpPr>
              <p:nvPr/>
            </p:nvSpPr>
            <p:spPr bwMode="auto">
              <a:xfrm>
                <a:off x="5226" y="1321"/>
                <a:ext cx="3" cy="7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1" name="Rectangle 281"/>
              <p:cNvSpPr>
                <a:spLocks noChangeArrowheads="1"/>
              </p:cNvSpPr>
              <p:nvPr/>
            </p:nvSpPr>
            <p:spPr bwMode="auto">
              <a:xfrm>
                <a:off x="4262" y="1321"/>
                <a:ext cx="964" cy="7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2" name="Rectangle 282"/>
              <p:cNvSpPr>
                <a:spLocks noChangeArrowheads="1"/>
              </p:cNvSpPr>
              <p:nvPr/>
            </p:nvSpPr>
            <p:spPr bwMode="auto">
              <a:xfrm>
                <a:off x="4262" y="1320"/>
                <a:ext cx="85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Não sabe ou tem dúvidas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63" name="Rectangle 283"/>
              <p:cNvSpPr>
                <a:spLocks noChangeArrowheads="1"/>
              </p:cNvSpPr>
              <p:nvPr/>
            </p:nvSpPr>
            <p:spPr bwMode="auto">
              <a:xfrm>
                <a:off x="5004" y="131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64" name="Rectangle 284"/>
              <p:cNvSpPr>
                <a:spLocks noChangeArrowheads="1"/>
              </p:cNvSpPr>
              <p:nvPr/>
            </p:nvSpPr>
            <p:spPr bwMode="auto">
              <a:xfrm>
                <a:off x="2791" y="13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5" name="Line 285"/>
              <p:cNvSpPr>
                <a:spLocks noChangeShapeType="1"/>
              </p:cNvSpPr>
              <p:nvPr/>
            </p:nvSpPr>
            <p:spPr bwMode="auto">
              <a:xfrm>
                <a:off x="2791" y="13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6" name="Rectangle 286"/>
              <p:cNvSpPr>
                <a:spLocks noChangeArrowheads="1"/>
              </p:cNvSpPr>
              <p:nvPr/>
            </p:nvSpPr>
            <p:spPr bwMode="auto">
              <a:xfrm>
                <a:off x="2990" y="13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7" name="Line 287"/>
              <p:cNvSpPr>
                <a:spLocks noChangeShapeType="1"/>
              </p:cNvSpPr>
              <p:nvPr/>
            </p:nvSpPr>
            <p:spPr bwMode="auto">
              <a:xfrm>
                <a:off x="2990" y="13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8" name="Rectangle 288"/>
              <p:cNvSpPr>
                <a:spLocks noChangeArrowheads="1"/>
              </p:cNvSpPr>
              <p:nvPr/>
            </p:nvSpPr>
            <p:spPr bwMode="auto">
              <a:xfrm>
                <a:off x="2993" y="1314"/>
                <a:ext cx="204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69" name="Line 289"/>
              <p:cNvSpPr>
                <a:spLocks noChangeShapeType="1"/>
              </p:cNvSpPr>
              <p:nvPr/>
            </p:nvSpPr>
            <p:spPr bwMode="auto">
              <a:xfrm>
                <a:off x="2993" y="1314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0" name="Rectangle 290"/>
              <p:cNvSpPr>
                <a:spLocks noChangeArrowheads="1"/>
              </p:cNvSpPr>
              <p:nvPr/>
            </p:nvSpPr>
            <p:spPr bwMode="auto">
              <a:xfrm>
                <a:off x="2993" y="1317"/>
                <a:ext cx="204" cy="3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1" name="Rectangle 291"/>
              <p:cNvSpPr>
                <a:spLocks noChangeArrowheads="1"/>
              </p:cNvSpPr>
              <p:nvPr/>
            </p:nvSpPr>
            <p:spPr bwMode="auto">
              <a:xfrm>
                <a:off x="3197" y="1317"/>
                <a:ext cx="3" cy="3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2" name="Rectangle 292"/>
              <p:cNvSpPr>
                <a:spLocks noChangeArrowheads="1"/>
              </p:cNvSpPr>
              <p:nvPr/>
            </p:nvSpPr>
            <p:spPr bwMode="auto">
              <a:xfrm>
                <a:off x="3197" y="1314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3" name="Line 293"/>
              <p:cNvSpPr>
                <a:spLocks noChangeShapeType="1"/>
              </p:cNvSpPr>
              <p:nvPr/>
            </p:nvSpPr>
            <p:spPr bwMode="auto">
              <a:xfrm>
                <a:off x="3197" y="1314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4" name="Line 294"/>
              <p:cNvSpPr>
                <a:spLocks noChangeShapeType="1"/>
              </p:cNvSpPr>
              <p:nvPr/>
            </p:nvSpPr>
            <p:spPr bwMode="auto">
              <a:xfrm>
                <a:off x="3197" y="131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5" name="Rectangle 295"/>
              <p:cNvSpPr>
                <a:spLocks noChangeArrowheads="1"/>
              </p:cNvSpPr>
              <p:nvPr/>
            </p:nvSpPr>
            <p:spPr bwMode="auto">
              <a:xfrm>
                <a:off x="3200" y="1314"/>
                <a:ext cx="83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6" name="Line 296"/>
              <p:cNvSpPr>
                <a:spLocks noChangeShapeType="1"/>
              </p:cNvSpPr>
              <p:nvPr/>
            </p:nvSpPr>
            <p:spPr bwMode="auto">
              <a:xfrm>
                <a:off x="3200" y="1314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7" name="Rectangle 297"/>
              <p:cNvSpPr>
                <a:spLocks noChangeArrowheads="1"/>
              </p:cNvSpPr>
              <p:nvPr/>
            </p:nvSpPr>
            <p:spPr bwMode="auto">
              <a:xfrm>
                <a:off x="3200" y="1317"/>
                <a:ext cx="831" cy="3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8" name="Rectangle 298"/>
              <p:cNvSpPr>
                <a:spLocks noChangeArrowheads="1"/>
              </p:cNvSpPr>
              <p:nvPr/>
            </p:nvSpPr>
            <p:spPr bwMode="auto">
              <a:xfrm>
                <a:off x="4031" y="13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79" name="Line 299"/>
              <p:cNvSpPr>
                <a:spLocks noChangeShapeType="1"/>
              </p:cNvSpPr>
              <p:nvPr/>
            </p:nvSpPr>
            <p:spPr bwMode="auto">
              <a:xfrm>
                <a:off x="4031" y="13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0" name="Rectangle 300"/>
              <p:cNvSpPr>
                <a:spLocks noChangeArrowheads="1"/>
              </p:cNvSpPr>
              <p:nvPr/>
            </p:nvSpPr>
            <p:spPr bwMode="auto">
              <a:xfrm>
                <a:off x="4034" y="1314"/>
                <a:ext cx="22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1" name="Line 301"/>
              <p:cNvSpPr>
                <a:spLocks noChangeShapeType="1"/>
              </p:cNvSpPr>
              <p:nvPr/>
            </p:nvSpPr>
            <p:spPr bwMode="auto">
              <a:xfrm>
                <a:off x="4034" y="1314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2" name="Rectangle 302"/>
              <p:cNvSpPr>
                <a:spLocks noChangeArrowheads="1"/>
              </p:cNvSpPr>
              <p:nvPr/>
            </p:nvSpPr>
            <p:spPr bwMode="auto">
              <a:xfrm>
                <a:off x="4256" y="1314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3" name="Line 303"/>
              <p:cNvSpPr>
                <a:spLocks noChangeShapeType="1"/>
              </p:cNvSpPr>
              <p:nvPr/>
            </p:nvSpPr>
            <p:spPr bwMode="auto">
              <a:xfrm>
                <a:off x="4256" y="13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4" name="Rectangle 304"/>
              <p:cNvSpPr>
                <a:spLocks noChangeArrowheads="1"/>
              </p:cNvSpPr>
              <p:nvPr/>
            </p:nvSpPr>
            <p:spPr bwMode="auto">
              <a:xfrm>
                <a:off x="4259" y="1314"/>
                <a:ext cx="97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5" name="Line 305"/>
              <p:cNvSpPr>
                <a:spLocks noChangeShapeType="1"/>
              </p:cNvSpPr>
              <p:nvPr/>
            </p:nvSpPr>
            <p:spPr bwMode="auto">
              <a:xfrm>
                <a:off x="4259" y="1314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6" name="Rectangle 306"/>
              <p:cNvSpPr>
                <a:spLocks noChangeArrowheads="1"/>
              </p:cNvSpPr>
              <p:nvPr/>
            </p:nvSpPr>
            <p:spPr bwMode="auto">
              <a:xfrm>
                <a:off x="4259" y="1317"/>
                <a:ext cx="971" cy="3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7" name="Rectangle 307"/>
              <p:cNvSpPr>
                <a:spLocks noChangeArrowheads="1"/>
              </p:cNvSpPr>
              <p:nvPr/>
            </p:nvSpPr>
            <p:spPr bwMode="auto">
              <a:xfrm>
                <a:off x="5230" y="1314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8" name="Line 308"/>
              <p:cNvSpPr>
                <a:spLocks noChangeShapeType="1"/>
              </p:cNvSpPr>
              <p:nvPr/>
            </p:nvSpPr>
            <p:spPr bwMode="auto">
              <a:xfrm>
                <a:off x="5230" y="131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89" name="Rectangle 309"/>
              <p:cNvSpPr>
                <a:spLocks noChangeArrowheads="1"/>
              </p:cNvSpPr>
              <p:nvPr/>
            </p:nvSpPr>
            <p:spPr bwMode="auto">
              <a:xfrm>
                <a:off x="2791" y="1320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0" name="Line 310"/>
              <p:cNvSpPr>
                <a:spLocks noChangeShapeType="1"/>
              </p:cNvSpPr>
              <p:nvPr/>
            </p:nvSpPr>
            <p:spPr bwMode="auto">
              <a:xfrm>
                <a:off x="2791" y="1320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1" name="Rectangle 311"/>
              <p:cNvSpPr>
                <a:spLocks noChangeArrowheads="1"/>
              </p:cNvSpPr>
              <p:nvPr/>
            </p:nvSpPr>
            <p:spPr bwMode="auto">
              <a:xfrm>
                <a:off x="2990" y="1320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2" name="Line 312"/>
              <p:cNvSpPr>
                <a:spLocks noChangeShapeType="1"/>
              </p:cNvSpPr>
              <p:nvPr/>
            </p:nvSpPr>
            <p:spPr bwMode="auto">
              <a:xfrm>
                <a:off x="2990" y="1320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3" name="Rectangle 313"/>
              <p:cNvSpPr>
                <a:spLocks noChangeArrowheads="1"/>
              </p:cNvSpPr>
              <p:nvPr/>
            </p:nvSpPr>
            <p:spPr bwMode="auto">
              <a:xfrm>
                <a:off x="4031" y="1320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4" name="Line 314"/>
              <p:cNvSpPr>
                <a:spLocks noChangeShapeType="1"/>
              </p:cNvSpPr>
              <p:nvPr/>
            </p:nvSpPr>
            <p:spPr bwMode="auto">
              <a:xfrm>
                <a:off x="4031" y="1320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5" name="Rectangle 315"/>
              <p:cNvSpPr>
                <a:spLocks noChangeArrowheads="1"/>
              </p:cNvSpPr>
              <p:nvPr/>
            </p:nvSpPr>
            <p:spPr bwMode="auto">
              <a:xfrm>
                <a:off x="4256" y="1320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6" name="Line 316"/>
              <p:cNvSpPr>
                <a:spLocks noChangeShapeType="1"/>
              </p:cNvSpPr>
              <p:nvPr/>
            </p:nvSpPr>
            <p:spPr bwMode="auto">
              <a:xfrm>
                <a:off x="4256" y="1320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7" name="Rectangle 317"/>
              <p:cNvSpPr>
                <a:spLocks noChangeArrowheads="1"/>
              </p:cNvSpPr>
              <p:nvPr/>
            </p:nvSpPr>
            <p:spPr bwMode="auto">
              <a:xfrm>
                <a:off x="5230" y="1320"/>
                <a:ext cx="2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8" name="Line 318"/>
              <p:cNvSpPr>
                <a:spLocks noChangeShapeType="1"/>
              </p:cNvSpPr>
              <p:nvPr/>
            </p:nvSpPr>
            <p:spPr bwMode="auto">
              <a:xfrm>
                <a:off x="5230" y="1320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399" name="Rectangle 319"/>
              <p:cNvSpPr>
                <a:spLocks noChangeArrowheads="1"/>
              </p:cNvSpPr>
              <p:nvPr/>
            </p:nvSpPr>
            <p:spPr bwMode="auto">
              <a:xfrm>
                <a:off x="3028" y="1397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0" name="Rectangle 320"/>
              <p:cNvSpPr>
                <a:spLocks noChangeArrowheads="1"/>
              </p:cNvSpPr>
              <p:nvPr/>
            </p:nvSpPr>
            <p:spPr bwMode="auto">
              <a:xfrm>
                <a:off x="3162" y="1393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1" name="Rectangle 321"/>
              <p:cNvSpPr>
                <a:spLocks noChangeArrowheads="1"/>
              </p:cNvSpPr>
              <p:nvPr/>
            </p:nvSpPr>
            <p:spPr bwMode="auto">
              <a:xfrm>
                <a:off x="3200" y="1395"/>
                <a:ext cx="831" cy="3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02" name="Rectangle 322"/>
              <p:cNvSpPr>
                <a:spLocks noChangeArrowheads="1"/>
              </p:cNvSpPr>
              <p:nvPr/>
            </p:nvSpPr>
            <p:spPr bwMode="auto">
              <a:xfrm>
                <a:off x="3200" y="1398"/>
                <a:ext cx="2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03" name="Rectangle 323"/>
              <p:cNvSpPr>
                <a:spLocks noChangeArrowheads="1"/>
              </p:cNvSpPr>
              <p:nvPr/>
            </p:nvSpPr>
            <p:spPr bwMode="auto">
              <a:xfrm>
                <a:off x="4029" y="1398"/>
                <a:ext cx="2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04" name="Rectangle 324"/>
              <p:cNvSpPr>
                <a:spLocks noChangeArrowheads="1"/>
              </p:cNvSpPr>
              <p:nvPr/>
            </p:nvSpPr>
            <p:spPr bwMode="auto">
              <a:xfrm>
                <a:off x="3202" y="1398"/>
                <a:ext cx="827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05" name="Rectangle 325"/>
              <p:cNvSpPr>
                <a:spLocks noChangeArrowheads="1"/>
              </p:cNvSpPr>
              <p:nvPr/>
            </p:nvSpPr>
            <p:spPr bwMode="auto">
              <a:xfrm>
                <a:off x="3202" y="1397"/>
                <a:ext cx="610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Baixa importância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6" name="Rectangle 326"/>
              <p:cNvSpPr>
                <a:spLocks noChangeArrowheads="1"/>
              </p:cNvSpPr>
              <p:nvPr/>
            </p:nvSpPr>
            <p:spPr bwMode="auto">
              <a:xfrm>
                <a:off x="3727" y="1393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7" name="Rectangle 327"/>
              <p:cNvSpPr>
                <a:spLocks noChangeArrowheads="1"/>
              </p:cNvSpPr>
              <p:nvPr/>
            </p:nvSpPr>
            <p:spPr bwMode="auto">
              <a:xfrm>
                <a:off x="4078" y="1397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8" name="Rectangle 328"/>
              <p:cNvSpPr>
                <a:spLocks noChangeArrowheads="1"/>
              </p:cNvSpPr>
              <p:nvPr/>
            </p:nvSpPr>
            <p:spPr bwMode="auto">
              <a:xfrm>
                <a:off x="4212" y="1393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09" name="Rectangle 329"/>
              <p:cNvSpPr>
                <a:spLocks noChangeArrowheads="1"/>
              </p:cNvSpPr>
              <p:nvPr/>
            </p:nvSpPr>
            <p:spPr bwMode="auto">
              <a:xfrm>
                <a:off x="4259" y="1395"/>
                <a:ext cx="970" cy="3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0" name="Rectangle 330"/>
              <p:cNvSpPr>
                <a:spLocks noChangeArrowheads="1"/>
              </p:cNvSpPr>
              <p:nvPr/>
            </p:nvSpPr>
            <p:spPr bwMode="auto">
              <a:xfrm>
                <a:off x="4259" y="1398"/>
                <a:ext cx="3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1" name="Rectangle 331"/>
              <p:cNvSpPr>
                <a:spLocks noChangeArrowheads="1"/>
              </p:cNvSpPr>
              <p:nvPr/>
            </p:nvSpPr>
            <p:spPr bwMode="auto">
              <a:xfrm>
                <a:off x="5226" y="1398"/>
                <a:ext cx="3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2" name="Rectangle 332"/>
              <p:cNvSpPr>
                <a:spLocks noChangeArrowheads="1"/>
              </p:cNvSpPr>
              <p:nvPr/>
            </p:nvSpPr>
            <p:spPr bwMode="auto">
              <a:xfrm>
                <a:off x="4262" y="1398"/>
                <a:ext cx="964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3" name="Rectangle 333"/>
              <p:cNvSpPr>
                <a:spLocks noChangeArrowheads="1"/>
              </p:cNvSpPr>
              <p:nvPr/>
            </p:nvSpPr>
            <p:spPr bwMode="auto">
              <a:xfrm>
                <a:off x="4262" y="1397"/>
                <a:ext cx="400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Satisfatório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14" name="Rectangle 334"/>
              <p:cNvSpPr>
                <a:spLocks noChangeArrowheads="1"/>
              </p:cNvSpPr>
              <p:nvPr/>
            </p:nvSpPr>
            <p:spPr bwMode="auto">
              <a:xfrm>
                <a:off x="4595" y="1393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15" name="Rectangle 335"/>
              <p:cNvSpPr>
                <a:spLocks noChangeArrowheads="1"/>
              </p:cNvSpPr>
              <p:nvPr/>
            </p:nvSpPr>
            <p:spPr bwMode="auto">
              <a:xfrm>
                <a:off x="2791" y="139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6" name="Line 336"/>
              <p:cNvSpPr>
                <a:spLocks noChangeShapeType="1"/>
              </p:cNvSpPr>
              <p:nvPr/>
            </p:nvSpPr>
            <p:spPr bwMode="auto">
              <a:xfrm>
                <a:off x="2791" y="13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7" name="Rectangle 337"/>
              <p:cNvSpPr>
                <a:spLocks noChangeArrowheads="1"/>
              </p:cNvSpPr>
              <p:nvPr/>
            </p:nvSpPr>
            <p:spPr bwMode="auto">
              <a:xfrm>
                <a:off x="2990" y="139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8" name="Line 338"/>
              <p:cNvSpPr>
                <a:spLocks noChangeShapeType="1"/>
              </p:cNvSpPr>
              <p:nvPr/>
            </p:nvSpPr>
            <p:spPr bwMode="auto">
              <a:xfrm>
                <a:off x="2990" y="13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19" name="Rectangle 339"/>
              <p:cNvSpPr>
                <a:spLocks noChangeArrowheads="1"/>
              </p:cNvSpPr>
              <p:nvPr/>
            </p:nvSpPr>
            <p:spPr bwMode="auto">
              <a:xfrm>
                <a:off x="2993" y="1391"/>
                <a:ext cx="204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0" name="Line 340"/>
              <p:cNvSpPr>
                <a:spLocks noChangeShapeType="1"/>
              </p:cNvSpPr>
              <p:nvPr/>
            </p:nvSpPr>
            <p:spPr bwMode="auto">
              <a:xfrm>
                <a:off x="2993" y="1391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1" name="Rectangle 341"/>
              <p:cNvSpPr>
                <a:spLocks noChangeArrowheads="1"/>
              </p:cNvSpPr>
              <p:nvPr/>
            </p:nvSpPr>
            <p:spPr bwMode="auto">
              <a:xfrm>
                <a:off x="3197" y="1394"/>
                <a:ext cx="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2" name="Line 342"/>
              <p:cNvSpPr>
                <a:spLocks noChangeShapeType="1"/>
              </p:cNvSpPr>
              <p:nvPr/>
            </p:nvSpPr>
            <p:spPr bwMode="auto">
              <a:xfrm>
                <a:off x="3197" y="139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3" name="Rectangle 343"/>
              <p:cNvSpPr>
                <a:spLocks noChangeArrowheads="1"/>
              </p:cNvSpPr>
              <p:nvPr/>
            </p:nvSpPr>
            <p:spPr bwMode="auto">
              <a:xfrm>
                <a:off x="3197" y="1391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4" name="Line 344"/>
              <p:cNvSpPr>
                <a:spLocks noChangeShapeType="1"/>
              </p:cNvSpPr>
              <p:nvPr/>
            </p:nvSpPr>
            <p:spPr bwMode="auto">
              <a:xfrm>
                <a:off x="3197" y="1391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5" name="Line 345"/>
              <p:cNvSpPr>
                <a:spLocks noChangeShapeType="1"/>
              </p:cNvSpPr>
              <p:nvPr/>
            </p:nvSpPr>
            <p:spPr bwMode="auto">
              <a:xfrm>
                <a:off x="3197" y="13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6" name="Rectangle 346"/>
              <p:cNvSpPr>
                <a:spLocks noChangeArrowheads="1"/>
              </p:cNvSpPr>
              <p:nvPr/>
            </p:nvSpPr>
            <p:spPr bwMode="auto">
              <a:xfrm>
                <a:off x="3200" y="1391"/>
                <a:ext cx="83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7" name="Line 347"/>
              <p:cNvSpPr>
                <a:spLocks noChangeShapeType="1"/>
              </p:cNvSpPr>
              <p:nvPr/>
            </p:nvSpPr>
            <p:spPr bwMode="auto">
              <a:xfrm>
                <a:off x="3200" y="1391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8" name="Rectangle 348"/>
              <p:cNvSpPr>
                <a:spLocks noChangeArrowheads="1"/>
              </p:cNvSpPr>
              <p:nvPr/>
            </p:nvSpPr>
            <p:spPr bwMode="auto">
              <a:xfrm>
                <a:off x="3200" y="1394"/>
                <a:ext cx="831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29" name="Rectangle 349"/>
              <p:cNvSpPr>
                <a:spLocks noChangeArrowheads="1"/>
              </p:cNvSpPr>
              <p:nvPr/>
            </p:nvSpPr>
            <p:spPr bwMode="auto">
              <a:xfrm>
                <a:off x="4031" y="139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0" name="Line 350"/>
              <p:cNvSpPr>
                <a:spLocks noChangeShapeType="1"/>
              </p:cNvSpPr>
              <p:nvPr/>
            </p:nvSpPr>
            <p:spPr bwMode="auto">
              <a:xfrm>
                <a:off x="4031" y="13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1" name="Rectangle 351"/>
              <p:cNvSpPr>
                <a:spLocks noChangeArrowheads="1"/>
              </p:cNvSpPr>
              <p:nvPr/>
            </p:nvSpPr>
            <p:spPr bwMode="auto">
              <a:xfrm>
                <a:off x="4034" y="1391"/>
                <a:ext cx="22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2" name="Line 352"/>
              <p:cNvSpPr>
                <a:spLocks noChangeShapeType="1"/>
              </p:cNvSpPr>
              <p:nvPr/>
            </p:nvSpPr>
            <p:spPr bwMode="auto">
              <a:xfrm>
                <a:off x="4034" y="1391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3" name="Rectangle 353"/>
              <p:cNvSpPr>
                <a:spLocks noChangeArrowheads="1"/>
              </p:cNvSpPr>
              <p:nvPr/>
            </p:nvSpPr>
            <p:spPr bwMode="auto">
              <a:xfrm>
                <a:off x="4256" y="139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4" name="Line 354"/>
              <p:cNvSpPr>
                <a:spLocks noChangeShapeType="1"/>
              </p:cNvSpPr>
              <p:nvPr/>
            </p:nvSpPr>
            <p:spPr bwMode="auto">
              <a:xfrm>
                <a:off x="4256" y="13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5" name="Rectangle 355"/>
              <p:cNvSpPr>
                <a:spLocks noChangeArrowheads="1"/>
              </p:cNvSpPr>
              <p:nvPr/>
            </p:nvSpPr>
            <p:spPr bwMode="auto">
              <a:xfrm>
                <a:off x="4259" y="1391"/>
                <a:ext cx="97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6" name="Line 356"/>
              <p:cNvSpPr>
                <a:spLocks noChangeShapeType="1"/>
              </p:cNvSpPr>
              <p:nvPr/>
            </p:nvSpPr>
            <p:spPr bwMode="auto">
              <a:xfrm>
                <a:off x="4259" y="1391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7" name="Rectangle 357"/>
              <p:cNvSpPr>
                <a:spLocks noChangeArrowheads="1"/>
              </p:cNvSpPr>
              <p:nvPr/>
            </p:nvSpPr>
            <p:spPr bwMode="auto">
              <a:xfrm>
                <a:off x="4259" y="1394"/>
                <a:ext cx="971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8" name="Rectangle 358"/>
              <p:cNvSpPr>
                <a:spLocks noChangeArrowheads="1"/>
              </p:cNvSpPr>
              <p:nvPr/>
            </p:nvSpPr>
            <p:spPr bwMode="auto">
              <a:xfrm>
                <a:off x="5230" y="1391"/>
                <a:ext cx="2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39" name="Line 359"/>
              <p:cNvSpPr>
                <a:spLocks noChangeShapeType="1"/>
              </p:cNvSpPr>
              <p:nvPr/>
            </p:nvSpPr>
            <p:spPr bwMode="auto">
              <a:xfrm>
                <a:off x="5230" y="13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0" name="Rectangle 360"/>
              <p:cNvSpPr>
                <a:spLocks noChangeArrowheads="1"/>
              </p:cNvSpPr>
              <p:nvPr/>
            </p:nvSpPr>
            <p:spPr bwMode="auto">
              <a:xfrm>
                <a:off x="2791" y="1398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1" name="Line 361"/>
              <p:cNvSpPr>
                <a:spLocks noChangeShapeType="1"/>
              </p:cNvSpPr>
              <p:nvPr/>
            </p:nvSpPr>
            <p:spPr bwMode="auto">
              <a:xfrm>
                <a:off x="2791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2" name="Rectangle 362"/>
              <p:cNvSpPr>
                <a:spLocks noChangeArrowheads="1"/>
              </p:cNvSpPr>
              <p:nvPr/>
            </p:nvSpPr>
            <p:spPr bwMode="auto">
              <a:xfrm>
                <a:off x="2990" y="1398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3" name="Line 363"/>
              <p:cNvSpPr>
                <a:spLocks noChangeShapeType="1"/>
              </p:cNvSpPr>
              <p:nvPr/>
            </p:nvSpPr>
            <p:spPr bwMode="auto">
              <a:xfrm>
                <a:off x="2990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4" name="Rectangle 364"/>
              <p:cNvSpPr>
                <a:spLocks noChangeArrowheads="1"/>
              </p:cNvSpPr>
              <p:nvPr/>
            </p:nvSpPr>
            <p:spPr bwMode="auto">
              <a:xfrm>
                <a:off x="3197" y="1398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5" name="Line 365"/>
              <p:cNvSpPr>
                <a:spLocks noChangeShapeType="1"/>
              </p:cNvSpPr>
              <p:nvPr/>
            </p:nvSpPr>
            <p:spPr bwMode="auto">
              <a:xfrm>
                <a:off x="3197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6" name="Rectangle 366"/>
              <p:cNvSpPr>
                <a:spLocks noChangeArrowheads="1"/>
              </p:cNvSpPr>
              <p:nvPr/>
            </p:nvSpPr>
            <p:spPr bwMode="auto">
              <a:xfrm>
                <a:off x="4031" y="1398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7" name="Line 367"/>
              <p:cNvSpPr>
                <a:spLocks noChangeShapeType="1"/>
              </p:cNvSpPr>
              <p:nvPr/>
            </p:nvSpPr>
            <p:spPr bwMode="auto">
              <a:xfrm>
                <a:off x="4031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8" name="Rectangle 368"/>
              <p:cNvSpPr>
                <a:spLocks noChangeArrowheads="1"/>
              </p:cNvSpPr>
              <p:nvPr/>
            </p:nvSpPr>
            <p:spPr bwMode="auto">
              <a:xfrm>
                <a:off x="4256" y="1398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49" name="Line 369"/>
              <p:cNvSpPr>
                <a:spLocks noChangeShapeType="1"/>
              </p:cNvSpPr>
              <p:nvPr/>
            </p:nvSpPr>
            <p:spPr bwMode="auto">
              <a:xfrm>
                <a:off x="4256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0" name="Rectangle 370"/>
              <p:cNvSpPr>
                <a:spLocks noChangeArrowheads="1"/>
              </p:cNvSpPr>
              <p:nvPr/>
            </p:nvSpPr>
            <p:spPr bwMode="auto">
              <a:xfrm>
                <a:off x="5230" y="1398"/>
                <a:ext cx="2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1" name="Line 371"/>
              <p:cNvSpPr>
                <a:spLocks noChangeShapeType="1"/>
              </p:cNvSpPr>
              <p:nvPr/>
            </p:nvSpPr>
            <p:spPr bwMode="auto">
              <a:xfrm>
                <a:off x="5230" y="1398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2" name="Rectangle 372"/>
              <p:cNvSpPr>
                <a:spLocks noChangeArrowheads="1"/>
              </p:cNvSpPr>
              <p:nvPr/>
            </p:nvSpPr>
            <p:spPr bwMode="auto">
              <a:xfrm>
                <a:off x="3028" y="1474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53" name="Rectangle 373"/>
              <p:cNvSpPr>
                <a:spLocks noChangeArrowheads="1"/>
              </p:cNvSpPr>
              <p:nvPr/>
            </p:nvSpPr>
            <p:spPr bwMode="auto">
              <a:xfrm>
                <a:off x="3162" y="1470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54" name="Rectangle 374"/>
              <p:cNvSpPr>
                <a:spLocks noChangeArrowheads="1"/>
              </p:cNvSpPr>
              <p:nvPr/>
            </p:nvSpPr>
            <p:spPr bwMode="auto">
              <a:xfrm>
                <a:off x="3200" y="1471"/>
                <a:ext cx="831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5" name="Rectangle 375"/>
              <p:cNvSpPr>
                <a:spLocks noChangeArrowheads="1"/>
              </p:cNvSpPr>
              <p:nvPr/>
            </p:nvSpPr>
            <p:spPr bwMode="auto">
              <a:xfrm>
                <a:off x="3200" y="1475"/>
                <a:ext cx="2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6" name="Rectangle 376"/>
              <p:cNvSpPr>
                <a:spLocks noChangeArrowheads="1"/>
              </p:cNvSpPr>
              <p:nvPr/>
            </p:nvSpPr>
            <p:spPr bwMode="auto">
              <a:xfrm>
                <a:off x="4029" y="1475"/>
                <a:ext cx="2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7" name="Rectangle 377"/>
              <p:cNvSpPr>
                <a:spLocks noChangeArrowheads="1"/>
              </p:cNvSpPr>
              <p:nvPr/>
            </p:nvSpPr>
            <p:spPr bwMode="auto">
              <a:xfrm>
                <a:off x="3202" y="1475"/>
                <a:ext cx="827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58" name="Rectangle 378"/>
              <p:cNvSpPr>
                <a:spLocks noChangeArrowheads="1"/>
              </p:cNvSpPr>
              <p:nvPr/>
            </p:nvSpPr>
            <p:spPr bwMode="auto">
              <a:xfrm>
                <a:off x="3202" y="1474"/>
                <a:ext cx="459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Não se aplica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59" name="Rectangle 379"/>
              <p:cNvSpPr>
                <a:spLocks noChangeArrowheads="1"/>
              </p:cNvSpPr>
              <p:nvPr/>
            </p:nvSpPr>
            <p:spPr bwMode="auto">
              <a:xfrm>
                <a:off x="3590" y="1470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60" name="Rectangle 380"/>
              <p:cNvSpPr>
                <a:spLocks noChangeArrowheads="1"/>
              </p:cNvSpPr>
              <p:nvPr/>
            </p:nvSpPr>
            <p:spPr bwMode="auto">
              <a:xfrm>
                <a:off x="4078" y="1474"/>
                <a:ext cx="18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(    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61" name="Rectangle 381"/>
              <p:cNvSpPr>
                <a:spLocks noChangeArrowheads="1"/>
              </p:cNvSpPr>
              <p:nvPr/>
            </p:nvSpPr>
            <p:spPr bwMode="auto">
              <a:xfrm>
                <a:off x="4212" y="1470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62" name="Rectangle 382"/>
              <p:cNvSpPr>
                <a:spLocks noChangeArrowheads="1"/>
              </p:cNvSpPr>
              <p:nvPr/>
            </p:nvSpPr>
            <p:spPr bwMode="auto">
              <a:xfrm>
                <a:off x="4259" y="1471"/>
                <a:ext cx="970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63" name="Rectangle 383"/>
              <p:cNvSpPr>
                <a:spLocks noChangeArrowheads="1"/>
              </p:cNvSpPr>
              <p:nvPr/>
            </p:nvSpPr>
            <p:spPr bwMode="auto">
              <a:xfrm>
                <a:off x="4259" y="1475"/>
                <a:ext cx="3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64" name="Rectangle 384"/>
              <p:cNvSpPr>
                <a:spLocks noChangeArrowheads="1"/>
              </p:cNvSpPr>
              <p:nvPr/>
            </p:nvSpPr>
            <p:spPr bwMode="auto">
              <a:xfrm>
                <a:off x="5226" y="1475"/>
                <a:ext cx="3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65" name="Rectangle 385"/>
              <p:cNvSpPr>
                <a:spLocks noChangeArrowheads="1"/>
              </p:cNvSpPr>
              <p:nvPr/>
            </p:nvSpPr>
            <p:spPr bwMode="auto">
              <a:xfrm>
                <a:off x="4262" y="1475"/>
                <a:ext cx="964" cy="71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66" name="Rectangle 386"/>
              <p:cNvSpPr>
                <a:spLocks noChangeArrowheads="1"/>
              </p:cNvSpPr>
              <p:nvPr/>
            </p:nvSpPr>
            <p:spPr bwMode="auto">
              <a:xfrm>
                <a:off x="4262" y="1474"/>
                <a:ext cx="77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Totalmente satisfatório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67" name="Rectangle 387"/>
              <p:cNvSpPr>
                <a:spLocks noChangeArrowheads="1"/>
              </p:cNvSpPr>
              <p:nvPr/>
            </p:nvSpPr>
            <p:spPr bwMode="auto">
              <a:xfrm>
                <a:off x="4936" y="1470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68" name="Rectangle 388"/>
              <p:cNvSpPr>
                <a:spLocks noChangeArrowheads="1"/>
              </p:cNvSpPr>
              <p:nvPr/>
            </p:nvSpPr>
            <p:spPr bwMode="auto">
              <a:xfrm>
                <a:off x="2791" y="1469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69" name="Line 389"/>
              <p:cNvSpPr>
                <a:spLocks noChangeShapeType="1"/>
              </p:cNvSpPr>
              <p:nvPr/>
            </p:nvSpPr>
            <p:spPr bwMode="auto">
              <a:xfrm>
                <a:off x="2791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0" name="Rectangle 390"/>
              <p:cNvSpPr>
                <a:spLocks noChangeArrowheads="1"/>
              </p:cNvSpPr>
              <p:nvPr/>
            </p:nvSpPr>
            <p:spPr bwMode="auto">
              <a:xfrm>
                <a:off x="2990" y="1469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1" name="Line 391"/>
              <p:cNvSpPr>
                <a:spLocks noChangeShapeType="1"/>
              </p:cNvSpPr>
              <p:nvPr/>
            </p:nvSpPr>
            <p:spPr bwMode="auto">
              <a:xfrm>
                <a:off x="2990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2" name="Rectangle 392"/>
              <p:cNvSpPr>
                <a:spLocks noChangeArrowheads="1"/>
              </p:cNvSpPr>
              <p:nvPr/>
            </p:nvSpPr>
            <p:spPr bwMode="auto">
              <a:xfrm>
                <a:off x="2993" y="1469"/>
                <a:ext cx="204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3" name="Line 393"/>
              <p:cNvSpPr>
                <a:spLocks noChangeShapeType="1"/>
              </p:cNvSpPr>
              <p:nvPr/>
            </p:nvSpPr>
            <p:spPr bwMode="auto">
              <a:xfrm>
                <a:off x="2993" y="1469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4" name="Rectangle 394"/>
              <p:cNvSpPr>
                <a:spLocks noChangeArrowheads="1"/>
              </p:cNvSpPr>
              <p:nvPr/>
            </p:nvSpPr>
            <p:spPr bwMode="auto">
              <a:xfrm>
                <a:off x="3197" y="1469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5" name="Line 395"/>
              <p:cNvSpPr>
                <a:spLocks noChangeShapeType="1"/>
              </p:cNvSpPr>
              <p:nvPr/>
            </p:nvSpPr>
            <p:spPr bwMode="auto">
              <a:xfrm>
                <a:off x="3197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6" name="Rectangle 396"/>
              <p:cNvSpPr>
                <a:spLocks noChangeArrowheads="1"/>
              </p:cNvSpPr>
              <p:nvPr/>
            </p:nvSpPr>
            <p:spPr bwMode="auto">
              <a:xfrm>
                <a:off x="3200" y="1469"/>
                <a:ext cx="831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7" name="Line 397"/>
              <p:cNvSpPr>
                <a:spLocks noChangeShapeType="1"/>
              </p:cNvSpPr>
              <p:nvPr/>
            </p:nvSpPr>
            <p:spPr bwMode="auto">
              <a:xfrm>
                <a:off x="3200" y="1469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8" name="Rectangle 398"/>
              <p:cNvSpPr>
                <a:spLocks noChangeArrowheads="1"/>
              </p:cNvSpPr>
              <p:nvPr/>
            </p:nvSpPr>
            <p:spPr bwMode="auto">
              <a:xfrm>
                <a:off x="3200" y="1471"/>
                <a:ext cx="831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79" name="Rectangle 399"/>
              <p:cNvSpPr>
                <a:spLocks noChangeArrowheads="1"/>
              </p:cNvSpPr>
              <p:nvPr/>
            </p:nvSpPr>
            <p:spPr bwMode="auto">
              <a:xfrm>
                <a:off x="4031" y="1469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0" name="Line 400"/>
              <p:cNvSpPr>
                <a:spLocks noChangeShapeType="1"/>
              </p:cNvSpPr>
              <p:nvPr/>
            </p:nvSpPr>
            <p:spPr bwMode="auto">
              <a:xfrm>
                <a:off x="4031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1" name="Rectangle 401"/>
              <p:cNvSpPr>
                <a:spLocks noChangeArrowheads="1"/>
              </p:cNvSpPr>
              <p:nvPr/>
            </p:nvSpPr>
            <p:spPr bwMode="auto">
              <a:xfrm>
                <a:off x="4034" y="1469"/>
                <a:ext cx="222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2" name="Line 402"/>
              <p:cNvSpPr>
                <a:spLocks noChangeShapeType="1"/>
              </p:cNvSpPr>
              <p:nvPr/>
            </p:nvSpPr>
            <p:spPr bwMode="auto">
              <a:xfrm>
                <a:off x="4034" y="1469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3" name="Rectangle 403"/>
              <p:cNvSpPr>
                <a:spLocks noChangeArrowheads="1"/>
              </p:cNvSpPr>
              <p:nvPr/>
            </p:nvSpPr>
            <p:spPr bwMode="auto">
              <a:xfrm>
                <a:off x="4256" y="1469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4" name="Line 404"/>
              <p:cNvSpPr>
                <a:spLocks noChangeShapeType="1"/>
              </p:cNvSpPr>
              <p:nvPr/>
            </p:nvSpPr>
            <p:spPr bwMode="auto">
              <a:xfrm>
                <a:off x="4256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46686" name="Group 606"/>
            <p:cNvGrpSpPr>
              <a:grpSpLocks/>
            </p:cNvGrpSpPr>
            <p:nvPr/>
          </p:nvGrpSpPr>
          <p:grpSpPr bwMode="auto">
            <a:xfrm>
              <a:off x="2791" y="1469"/>
              <a:ext cx="2441" cy="2136"/>
              <a:chOff x="2791" y="1469"/>
              <a:chExt cx="2441" cy="2136"/>
            </a:xfrm>
          </p:grpSpPr>
          <p:sp>
            <p:nvSpPr>
              <p:cNvPr id="46486" name="Rectangle 406"/>
              <p:cNvSpPr>
                <a:spLocks noChangeArrowheads="1"/>
              </p:cNvSpPr>
              <p:nvPr/>
            </p:nvSpPr>
            <p:spPr bwMode="auto">
              <a:xfrm>
                <a:off x="4259" y="1469"/>
                <a:ext cx="971" cy="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7" name="Line 407"/>
              <p:cNvSpPr>
                <a:spLocks noChangeShapeType="1"/>
              </p:cNvSpPr>
              <p:nvPr/>
            </p:nvSpPr>
            <p:spPr bwMode="auto">
              <a:xfrm>
                <a:off x="4259" y="1469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8" name="Rectangle 408"/>
              <p:cNvSpPr>
                <a:spLocks noChangeArrowheads="1"/>
              </p:cNvSpPr>
              <p:nvPr/>
            </p:nvSpPr>
            <p:spPr bwMode="auto">
              <a:xfrm>
                <a:off x="4259" y="1471"/>
                <a:ext cx="971" cy="4"/>
              </a:xfrm>
              <a:prstGeom prst="rect">
                <a:avLst/>
              </a:prstGeom>
              <a:solidFill>
                <a:srgbClr val="9BBB5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89" name="Rectangle 409"/>
              <p:cNvSpPr>
                <a:spLocks noChangeArrowheads="1"/>
              </p:cNvSpPr>
              <p:nvPr/>
            </p:nvSpPr>
            <p:spPr bwMode="auto">
              <a:xfrm>
                <a:off x="5230" y="1469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0" name="Line 410"/>
              <p:cNvSpPr>
                <a:spLocks noChangeShapeType="1"/>
              </p:cNvSpPr>
              <p:nvPr/>
            </p:nvSpPr>
            <p:spPr bwMode="auto">
              <a:xfrm>
                <a:off x="5230" y="14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1" name="Rectangle 411"/>
              <p:cNvSpPr>
                <a:spLocks noChangeArrowheads="1"/>
              </p:cNvSpPr>
              <p:nvPr/>
            </p:nvSpPr>
            <p:spPr bwMode="auto">
              <a:xfrm>
                <a:off x="2791" y="1475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2" name="Line 412"/>
              <p:cNvSpPr>
                <a:spLocks noChangeShapeType="1"/>
              </p:cNvSpPr>
              <p:nvPr/>
            </p:nvSpPr>
            <p:spPr bwMode="auto">
              <a:xfrm>
                <a:off x="2791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3" name="Rectangle 413"/>
              <p:cNvSpPr>
                <a:spLocks noChangeArrowheads="1"/>
              </p:cNvSpPr>
              <p:nvPr/>
            </p:nvSpPr>
            <p:spPr bwMode="auto">
              <a:xfrm>
                <a:off x="2990" y="1475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4" name="Line 414"/>
              <p:cNvSpPr>
                <a:spLocks noChangeShapeType="1"/>
              </p:cNvSpPr>
              <p:nvPr/>
            </p:nvSpPr>
            <p:spPr bwMode="auto">
              <a:xfrm>
                <a:off x="2990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5" name="Rectangle 415"/>
              <p:cNvSpPr>
                <a:spLocks noChangeArrowheads="1"/>
              </p:cNvSpPr>
              <p:nvPr/>
            </p:nvSpPr>
            <p:spPr bwMode="auto">
              <a:xfrm>
                <a:off x="3197" y="1475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6" name="Line 416"/>
              <p:cNvSpPr>
                <a:spLocks noChangeShapeType="1"/>
              </p:cNvSpPr>
              <p:nvPr/>
            </p:nvSpPr>
            <p:spPr bwMode="auto">
              <a:xfrm>
                <a:off x="3197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7" name="Rectangle 417"/>
              <p:cNvSpPr>
                <a:spLocks noChangeArrowheads="1"/>
              </p:cNvSpPr>
              <p:nvPr/>
            </p:nvSpPr>
            <p:spPr bwMode="auto">
              <a:xfrm>
                <a:off x="4031" y="1475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8" name="Line 418"/>
              <p:cNvSpPr>
                <a:spLocks noChangeShapeType="1"/>
              </p:cNvSpPr>
              <p:nvPr/>
            </p:nvSpPr>
            <p:spPr bwMode="auto">
              <a:xfrm>
                <a:off x="4031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499" name="Rectangle 419"/>
              <p:cNvSpPr>
                <a:spLocks noChangeArrowheads="1"/>
              </p:cNvSpPr>
              <p:nvPr/>
            </p:nvSpPr>
            <p:spPr bwMode="auto">
              <a:xfrm>
                <a:off x="4256" y="1475"/>
                <a:ext cx="3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0" name="Line 420"/>
              <p:cNvSpPr>
                <a:spLocks noChangeShapeType="1"/>
              </p:cNvSpPr>
              <p:nvPr/>
            </p:nvSpPr>
            <p:spPr bwMode="auto">
              <a:xfrm>
                <a:off x="4256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1" name="Rectangle 421"/>
              <p:cNvSpPr>
                <a:spLocks noChangeArrowheads="1"/>
              </p:cNvSpPr>
              <p:nvPr/>
            </p:nvSpPr>
            <p:spPr bwMode="auto">
              <a:xfrm>
                <a:off x="5230" y="1475"/>
                <a:ext cx="2" cy="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2" name="Line 422"/>
              <p:cNvSpPr>
                <a:spLocks noChangeShapeType="1"/>
              </p:cNvSpPr>
              <p:nvPr/>
            </p:nvSpPr>
            <p:spPr bwMode="auto">
              <a:xfrm>
                <a:off x="5230" y="1475"/>
                <a:ext cx="1" cy="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3" name="Rectangle 423"/>
              <p:cNvSpPr>
                <a:spLocks noChangeArrowheads="1"/>
              </p:cNvSpPr>
              <p:nvPr/>
            </p:nvSpPr>
            <p:spPr bwMode="auto">
              <a:xfrm>
                <a:off x="2794" y="1549"/>
                <a:ext cx="196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4" name="Rectangle 424"/>
              <p:cNvSpPr>
                <a:spLocks noChangeArrowheads="1"/>
              </p:cNvSpPr>
              <p:nvPr/>
            </p:nvSpPr>
            <p:spPr bwMode="auto">
              <a:xfrm>
                <a:off x="2794" y="1553"/>
                <a:ext cx="59" cy="23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5" name="Rectangle 425"/>
              <p:cNvSpPr>
                <a:spLocks noChangeArrowheads="1"/>
              </p:cNvSpPr>
              <p:nvPr/>
            </p:nvSpPr>
            <p:spPr bwMode="auto">
              <a:xfrm>
                <a:off x="2931" y="1553"/>
                <a:ext cx="59" cy="23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6" name="Rectangle 426"/>
              <p:cNvSpPr>
                <a:spLocks noChangeArrowheads="1"/>
              </p:cNvSpPr>
              <p:nvPr/>
            </p:nvSpPr>
            <p:spPr bwMode="auto">
              <a:xfrm>
                <a:off x="2853" y="1553"/>
                <a:ext cx="78" cy="237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07" name="Rectangle 427"/>
              <p:cNvSpPr>
                <a:spLocks noChangeArrowheads="1"/>
              </p:cNvSpPr>
              <p:nvPr/>
            </p:nvSpPr>
            <p:spPr bwMode="auto">
              <a:xfrm rot="16200000">
                <a:off x="2782" y="1605"/>
                <a:ext cx="23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Fatos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08" name="Rectangle 428"/>
              <p:cNvSpPr>
                <a:spLocks noChangeArrowheads="1"/>
              </p:cNvSpPr>
              <p:nvPr/>
            </p:nvSpPr>
            <p:spPr bwMode="auto">
              <a:xfrm rot="16200000">
                <a:off x="2869" y="1499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09" name="Rectangle 429"/>
              <p:cNvSpPr>
                <a:spLocks noChangeArrowheads="1"/>
              </p:cNvSpPr>
              <p:nvPr/>
            </p:nvSpPr>
            <p:spPr bwMode="auto">
              <a:xfrm>
                <a:off x="2995" y="1634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10" name="Rectangle 430"/>
              <p:cNvSpPr>
                <a:spLocks noChangeArrowheads="1"/>
              </p:cNvSpPr>
              <p:nvPr/>
            </p:nvSpPr>
            <p:spPr bwMode="auto">
              <a:xfrm>
                <a:off x="2791" y="1546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1" name="Line 431"/>
              <p:cNvSpPr>
                <a:spLocks noChangeShapeType="1"/>
              </p:cNvSpPr>
              <p:nvPr/>
            </p:nvSpPr>
            <p:spPr bwMode="auto">
              <a:xfrm>
                <a:off x="2791" y="154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2" name="Rectangle 432"/>
              <p:cNvSpPr>
                <a:spLocks noChangeArrowheads="1"/>
              </p:cNvSpPr>
              <p:nvPr/>
            </p:nvSpPr>
            <p:spPr bwMode="auto">
              <a:xfrm>
                <a:off x="2794" y="1546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3" name="Line 433"/>
              <p:cNvSpPr>
                <a:spLocks noChangeShapeType="1"/>
              </p:cNvSpPr>
              <p:nvPr/>
            </p:nvSpPr>
            <p:spPr bwMode="auto">
              <a:xfrm>
                <a:off x="2794" y="1546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4" name="Rectangle 434"/>
              <p:cNvSpPr>
                <a:spLocks noChangeArrowheads="1"/>
              </p:cNvSpPr>
              <p:nvPr/>
            </p:nvSpPr>
            <p:spPr bwMode="auto">
              <a:xfrm>
                <a:off x="2794" y="1549"/>
                <a:ext cx="196" cy="4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5" name="Rectangle 435"/>
              <p:cNvSpPr>
                <a:spLocks noChangeArrowheads="1"/>
              </p:cNvSpPr>
              <p:nvPr/>
            </p:nvSpPr>
            <p:spPr bwMode="auto">
              <a:xfrm>
                <a:off x="2990" y="1546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6" name="Line 436"/>
              <p:cNvSpPr>
                <a:spLocks noChangeShapeType="1"/>
              </p:cNvSpPr>
              <p:nvPr/>
            </p:nvSpPr>
            <p:spPr bwMode="auto">
              <a:xfrm>
                <a:off x="2990" y="154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7" name="Rectangle 437"/>
              <p:cNvSpPr>
                <a:spLocks noChangeArrowheads="1"/>
              </p:cNvSpPr>
              <p:nvPr/>
            </p:nvSpPr>
            <p:spPr bwMode="auto">
              <a:xfrm>
                <a:off x="2993" y="1546"/>
                <a:ext cx="204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8" name="Line 438"/>
              <p:cNvSpPr>
                <a:spLocks noChangeShapeType="1"/>
              </p:cNvSpPr>
              <p:nvPr/>
            </p:nvSpPr>
            <p:spPr bwMode="auto">
              <a:xfrm>
                <a:off x="2993" y="1546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19" name="Rectangle 439"/>
              <p:cNvSpPr>
                <a:spLocks noChangeArrowheads="1"/>
              </p:cNvSpPr>
              <p:nvPr/>
            </p:nvSpPr>
            <p:spPr bwMode="auto">
              <a:xfrm>
                <a:off x="3197" y="1546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0" name="Line 440"/>
              <p:cNvSpPr>
                <a:spLocks noChangeShapeType="1"/>
              </p:cNvSpPr>
              <p:nvPr/>
            </p:nvSpPr>
            <p:spPr bwMode="auto">
              <a:xfrm>
                <a:off x="3197" y="154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1" name="Line 441"/>
              <p:cNvSpPr>
                <a:spLocks noChangeShapeType="1"/>
              </p:cNvSpPr>
              <p:nvPr/>
            </p:nvSpPr>
            <p:spPr bwMode="auto">
              <a:xfrm>
                <a:off x="3197" y="154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2" name="Rectangle 442"/>
              <p:cNvSpPr>
                <a:spLocks noChangeArrowheads="1"/>
              </p:cNvSpPr>
              <p:nvPr/>
            </p:nvSpPr>
            <p:spPr bwMode="auto">
              <a:xfrm>
                <a:off x="3200" y="1546"/>
                <a:ext cx="83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3" name="Line 443"/>
              <p:cNvSpPr>
                <a:spLocks noChangeShapeType="1"/>
              </p:cNvSpPr>
              <p:nvPr/>
            </p:nvSpPr>
            <p:spPr bwMode="auto">
              <a:xfrm>
                <a:off x="3200" y="1546"/>
                <a:ext cx="83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4" name="Rectangle 444"/>
              <p:cNvSpPr>
                <a:spLocks noChangeArrowheads="1"/>
              </p:cNvSpPr>
              <p:nvPr/>
            </p:nvSpPr>
            <p:spPr bwMode="auto">
              <a:xfrm>
                <a:off x="4031" y="1546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5" name="Line 445"/>
              <p:cNvSpPr>
                <a:spLocks noChangeShapeType="1"/>
              </p:cNvSpPr>
              <p:nvPr/>
            </p:nvSpPr>
            <p:spPr bwMode="auto">
              <a:xfrm>
                <a:off x="4031" y="154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6" name="Line 446"/>
              <p:cNvSpPr>
                <a:spLocks noChangeShapeType="1"/>
              </p:cNvSpPr>
              <p:nvPr/>
            </p:nvSpPr>
            <p:spPr bwMode="auto">
              <a:xfrm>
                <a:off x="4031" y="154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7" name="Rectangle 447"/>
              <p:cNvSpPr>
                <a:spLocks noChangeArrowheads="1"/>
              </p:cNvSpPr>
              <p:nvPr/>
            </p:nvSpPr>
            <p:spPr bwMode="auto">
              <a:xfrm>
                <a:off x="4034" y="1546"/>
                <a:ext cx="22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8" name="Line 448"/>
              <p:cNvSpPr>
                <a:spLocks noChangeShapeType="1"/>
              </p:cNvSpPr>
              <p:nvPr/>
            </p:nvSpPr>
            <p:spPr bwMode="auto">
              <a:xfrm>
                <a:off x="4034" y="1546"/>
                <a:ext cx="2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29" name="Rectangle 449"/>
              <p:cNvSpPr>
                <a:spLocks noChangeArrowheads="1"/>
              </p:cNvSpPr>
              <p:nvPr/>
            </p:nvSpPr>
            <p:spPr bwMode="auto">
              <a:xfrm>
                <a:off x="4256" y="1546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0" name="Line 450"/>
              <p:cNvSpPr>
                <a:spLocks noChangeShapeType="1"/>
              </p:cNvSpPr>
              <p:nvPr/>
            </p:nvSpPr>
            <p:spPr bwMode="auto">
              <a:xfrm>
                <a:off x="4256" y="154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1" name="Line 451"/>
              <p:cNvSpPr>
                <a:spLocks noChangeShapeType="1"/>
              </p:cNvSpPr>
              <p:nvPr/>
            </p:nvSpPr>
            <p:spPr bwMode="auto">
              <a:xfrm>
                <a:off x="4256" y="154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2" name="Rectangle 452"/>
              <p:cNvSpPr>
                <a:spLocks noChangeArrowheads="1"/>
              </p:cNvSpPr>
              <p:nvPr/>
            </p:nvSpPr>
            <p:spPr bwMode="auto">
              <a:xfrm>
                <a:off x="4259" y="1546"/>
                <a:ext cx="97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3" name="Line 453"/>
              <p:cNvSpPr>
                <a:spLocks noChangeShapeType="1"/>
              </p:cNvSpPr>
              <p:nvPr/>
            </p:nvSpPr>
            <p:spPr bwMode="auto">
              <a:xfrm>
                <a:off x="4259" y="1546"/>
                <a:ext cx="9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4" name="Rectangle 454"/>
              <p:cNvSpPr>
                <a:spLocks noChangeArrowheads="1"/>
              </p:cNvSpPr>
              <p:nvPr/>
            </p:nvSpPr>
            <p:spPr bwMode="auto">
              <a:xfrm>
                <a:off x="5230" y="1546"/>
                <a:ext cx="2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5" name="Line 455"/>
              <p:cNvSpPr>
                <a:spLocks noChangeShapeType="1"/>
              </p:cNvSpPr>
              <p:nvPr/>
            </p:nvSpPr>
            <p:spPr bwMode="auto">
              <a:xfrm>
                <a:off x="5230" y="154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6" name="Rectangle 456"/>
              <p:cNvSpPr>
                <a:spLocks noChangeArrowheads="1"/>
              </p:cNvSpPr>
              <p:nvPr/>
            </p:nvSpPr>
            <p:spPr bwMode="auto">
              <a:xfrm>
                <a:off x="2791" y="1553"/>
                <a:ext cx="3" cy="2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7" name="Line 457"/>
              <p:cNvSpPr>
                <a:spLocks noChangeShapeType="1"/>
              </p:cNvSpPr>
              <p:nvPr/>
            </p:nvSpPr>
            <p:spPr bwMode="auto">
              <a:xfrm>
                <a:off x="2791" y="1553"/>
                <a:ext cx="1" cy="23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8" name="Rectangle 458"/>
              <p:cNvSpPr>
                <a:spLocks noChangeArrowheads="1"/>
              </p:cNvSpPr>
              <p:nvPr/>
            </p:nvSpPr>
            <p:spPr bwMode="auto">
              <a:xfrm>
                <a:off x="2990" y="1553"/>
                <a:ext cx="3" cy="2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39" name="Line 459"/>
              <p:cNvSpPr>
                <a:spLocks noChangeShapeType="1"/>
              </p:cNvSpPr>
              <p:nvPr/>
            </p:nvSpPr>
            <p:spPr bwMode="auto">
              <a:xfrm>
                <a:off x="2990" y="1553"/>
                <a:ext cx="1" cy="23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0" name="Rectangle 460"/>
              <p:cNvSpPr>
                <a:spLocks noChangeArrowheads="1"/>
              </p:cNvSpPr>
              <p:nvPr/>
            </p:nvSpPr>
            <p:spPr bwMode="auto">
              <a:xfrm>
                <a:off x="5230" y="1553"/>
                <a:ext cx="2" cy="2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1" name="Line 461"/>
              <p:cNvSpPr>
                <a:spLocks noChangeShapeType="1"/>
              </p:cNvSpPr>
              <p:nvPr/>
            </p:nvSpPr>
            <p:spPr bwMode="auto">
              <a:xfrm>
                <a:off x="5230" y="1553"/>
                <a:ext cx="1" cy="23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2" name="Rectangle 462"/>
              <p:cNvSpPr>
                <a:spLocks noChangeArrowheads="1"/>
              </p:cNvSpPr>
              <p:nvPr/>
            </p:nvSpPr>
            <p:spPr bwMode="auto">
              <a:xfrm>
                <a:off x="2794" y="1794"/>
                <a:ext cx="196" cy="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3" name="Rectangle 463"/>
              <p:cNvSpPr>
                <a:spLocks noChangeArrowheads="1"/>
              </p:cNvSpPr>
              <p:nvPr/>
            </p:nvSpPr>
            <p:spPr bwMode="auto">
              <a:xfrm>
                <a:off x="2794" y="1797"/>
                <a:ext cx="59" cy="400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4" name="Rectangle 464"/>
              <p:cNvSpPr>
                <a:spLocks noChangeArrowheads="1"/>
              </p:cNvSpPr>
              <p:nvPr/>
            </p:nvSpPr>
            <p:spPr bwMode="auto">
              <a:xfrm>
                <a:off x="2931" y="1797"/>
                <a:ext cx="59" cy="400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5" name="Rectangle 465"/>
              <p:cNvSpPr>
                <a:spLocks noChangeArrowheads="1"/>
              </p:cNvSpPr>
              <p:nvPr/>
            </p:nvSpPr>
            <p:spPr bwMode="auto">
              <a:xfrm>
                <a:off x="2853" y="1797"/>
                <a:ext cx="78" cy="400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46" name="Rectangle 466"/>
              <p:cNvSpPr>
                <a:spLocks noChangeArrowheads="1"/>
              </p:cNvSpPr>
              <p:nvPr/>
            </p:nvSpPr>
            <p:spPr bwMode="auto">
              <a:xfrm rot="16200000">
                <a:off x="2689" y="1930"/>
                <a:ext cx="41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Problemas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47" name="Rectangle 467"/>
              <p:cNvSpPr>
                <a:spLocks noChangeArrowheads="1"/>
              </p:cNvSpPr>
              <p:nvPr/>
            </p:nvSpPr>
            <p:spPr bwMode="auto">
              <a:xfrm rot="16200000">
                <a:off x="2869" y="1733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48" name="Rectangle 468"/>
              <p:cNvSpPr>
                <a:spLocks noChangeArrowheads="1"/>
              </p:cNvSpPr>
              <p:nvPr/>
            </p:nvSpPr>
            <p:spPr bwMode="auto">
              <a:xfrm>
                <a:off x="2995" y="1959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49" name="Rectangle 469"/>
              <p:cNvSpPr>
                <a:spLocks noChangeArrowheads="1"/>
              </p:cNvSpPr>
              <p:nvPr/>
            </p:nvSpPr>
            <p:spPr bwMode="auto">
              <a:xfrm>
                <a:off x="2791" y="1790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0" name="Line 470"/>
              <p:cNvSpPr>
                <a:spLocks noChangeShapeType="1"/>
              </p:cNvSpPr>
              <p:nvPr/>
            </p:nvSpPr>
            <p:spPr bwMode="auto">
              <a:xfrm>
                <a:off x="2791" y="179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1" name="Rectangle 471"/>
              <p:cNvSpPr>
                <a:spLocks noChangeArrowheads="1"/>
              </p:cNvSpPr>
              <p:nvPr/>
            </p:nvSpPr>
            <p:spPr bwMode="auto">
              <a:xfrm>
                <a:off x="2794" y="1790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2" name="Line 472"/>
              <p:cNvSpPr>
                <a:spLocks noChangeShapeType="1"/>
              </p:cNvSpPr>
              <p:nvPr/>
            </p:nvSpPr>
            <p:spPr bwMode="auto">
              <a:xfrm>
                <a:off x="2794" y="1790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3" name="Rectangle 473"/>
              <p:cNvSpPr>
                <a:spLocks noChangeArrowheads="1"/>
              </p:cNvSpPr>
              <p:nvPr/>
            </p:nvSpPr>
            <p:spPr bwMode="auto">
              <a:xfrm>
                <a:off x="2794" y="1793"/>
                <a:ext cx="196" cy="4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4" name="Rectangle 474"/>
              <p:cNvSpPr>
                <a:spLocks noChangeArrowheads="1"/>
              </p:cNvSpPr>
              <p:nvPr/>
            </p:nvSpPr>
            <p:spPr bwMode="auto">
              <a:xfrm>
                <a:off x="2990" y="1790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5" name="Line 475"/>
              <p:cNvSpPr>
                <a:spLocks noChangeShapeType="1"/>
              </p:cNvSpPr>
              <p:nvPr/>
            </p:nvSpPr>
            <p:spPr bwMode="auto">
              <a:xfrm>
                <a:off x="2990" y="179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6" name="Rectangle 476"/>
              <p:cNvSpPr>
                <a:spLocks noChangeArrowheads="1"/>
              </p:cNvSpPr>
              <p:nvPr/>
            </p:nvSpPr>
            <p:spPr bwMode="auto">
              <a:xfrm>
                <a:off x="2993" y="1790"/>
                <a:ext cx="2237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7" name="Line 477"/>
              <p:cNvSpPr>
                <a:spLocks noChangeShapeType="1"/>
              </p:cNvSpPr>
              <p:nvPr/>
            </p:nvSpPr>
            <p:spPr bwMode="auto">
              <a:xfrm>
                <a:off x="2993" y="1790"/>
                <a:ext cx="2237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8" name="Rectangle 478"/>
              <p:cNvSpPr>
                <a:spLocks noChangeArrowheads="1"/>
              </p:cNvSpPr>
              <p:nvPr/>
            </p:nvSpPr>
            <p:spPr bwMode="auto">
              <a:xfrm>
                <a:off x="5230" y="1790"/>
                <a:ext cx="2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59" name="Line 479"/>
              <p:cNvSpPr>
                <a:spLocks noChangeShapeType="1"/>
              </p:cNvSpPr>
              <p:nvPr/>
            </p:nvSpPr>
            <p:spPr bwMode="auto">
              <a:xfrm>
                <a:off x="5230" y="179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0" name="Rectangle 480"/>
              <p:cNvSpPr>
                <a:spLocks noChangeArrowheads="1"/>
              </p:cNvSpPr>
              <p:nvPr/>
            </p:nvSpPr>
            <p:spPr bwMode="auto">
              <a:xfrm>
                <a:off x="2791" y="1797"/>
                <a:ext cx="3" cy="40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1" name="Line 481"/>
              <p:cNvSpPr>
                <a:spLocks noChangeShapeType="1"/>
              </p:cNvSpPr>
              <p:nvPr/>
            </p:nvSpPr>
            <p:spPr bwMode="auto">
              <a:xfrm>
                <a:off x="2791" y="1797"/>
                <a:ext cx="1" cy="4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2" name="Rectangle 482"/>
              <p:cNvSpPr>
                <a:spLocks noChangeArrowheads="1"/>
              </p:cNvSpPr>
              <p:nvPr/>
            </p:nvSpPr>
            <p:spPr bwMode="auto">
              <a:xfrm>
                <a:off x="2990" y="1797"/>
                <a:ext cx="3" cy="40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3" name="Line 483"/>
              <p:cNvSpPr>
                <a:spLocks noChangeShapeType="1"/>
              </p:cNvSpPr>
              <p:nvPr/>
            </p:nvSpPr>
            <p:spPr bwMode="auto">
              <a:xfrm>
                <a:off x="2990" y="1797"/>
                <a:ext cx="1" cy="4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4" name="Rectangle 484"/>
              <p:cNvSpPr>
                <a:spLocks noChangeArrowheads="1"/>
              </p:cNvSpPr>
              <p:nvPr/>
            </p:nvSpPr>
            <p:spPr bwMode="auto">
              <a:xfrm>
                <a:off x="5230" y="1797"/>
                <a:ext cx="2" cy="40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5" name="Line 485"/>
              <p:cNvSpPr>
                <a:spLocks noChangeShapeType="1"/>
              </p:cNvSpPr>
              <p:nvPr/>
            </p:nvSpPr>
            <p:spPr bwMode="auto">
              <a:xfrm>
                <a:off x="5230" y="1797"/>
                <a:ext cx="1" cy="4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6" name="Rectangle 486"/>
              <p:cNvSpPr>
                <a:spLocks noChangeArrowheads="1"/>
              </p:cNvSpPr>
              <p:nvPr/>
            </p:nvSpPr>
            <p:spPr bwMode="auto">
              <a:xfrm>
                <a:off x="2794" y="2200"/>
                <a:ext cx="196" cy="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7" name="Rectangle 487"/>
              <p:cNvSpPr>
                <a:spLocks noChangeArrowheads="1"/>
              </p:cNvSpPr>
              <p:nvPr/>
            </p:nvSpPr>
            <p:spPr bwMode="auto">
              <a:xfrm>
                <a:off x="2794" y="2203"/>
                <a:ext cx="59" cy="368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8" name="Rectangle 488"/>
              <p:cNvSpPr>
                <a:spLocks noChangeArrowheads="1"/>
              </p:cNvSpPr>
              <p:nvPr/>
            </p:nvSpPr>
            <p:spPr bwMode="auto">
              <a:xfrm>
                <a:off x="2931" y="2203"/>
                <a:ext cx="59" cy="368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69" name="Rectangle 489"/>
              <p:cNvSpPr>
                <a:spLocks noChangeArrowheads="1"/>
              </p:cNvSpPr>
              <p:nvPr/>
            </p:nvSpPr>
            <p:spPr bwMode="auto">
              <a:xfrm>
                <a:off x="2853" y="2203"/>
                <a:ext cx="78" cy="368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0" name="Rectangle 490"/>
              <p:cNvSpPr>
                <a:spLocks noChangeArrowheads="1"/>
              </p:cNvSpPr>
              <p:nvPr/>
            </p:nvSpPr>
            <p:spPr bwMode="auto">
              <a:xfrm rot="16200000">
                <a:off x="2708" y="2320"/>
                <a:ext cx="379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Objetivos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71" name="Rectangle 491"/>
              <p:cNvSpPr>
                <a:spLocks noChangeArrowheads="1"/>
              </p:cNvSpPr>
              <p:nvPr/>
            </p:nvSpPr>
            <p:spPr bwMode="auto">
              <a:xfrm rot="16200000">
                <a:off x="2869" y="2142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72" name="Rectangle 492"/>
              <p:cNvSpPr>
                <a:spLocks noChangeArrowheads="1"/>
              </p:cNvSpPr>
              <p:nvPr/>
            </p:nvSpPr>
            <p:spPr bwMode="auto">
              <a:xfrm>
                <a:off x="2995" y="2349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73" name="Rectangle 493"/>
              <p:cNvSpPr>
                <a:spLocks noChangeArrowheads="1"/>
              </p:cNvSpPr>
              <p:nvPr/>
            </p:nvSpPr>
            <p:spPr bwMode="auto">
              <a:xfrm>
                <a:off x="2791" y="2197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4" name="Line 494"/>
              <p:cNvSpPr>
                <a:spLocks noChangeShapeType="1"/>
              </p:cNvSpPr>
              <p:nvPr/>
            </p:nvSpPr>
            <p:spPr bwMode="auto">
              <a:xfrm>
                <a:off x="2791" y="219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5" name="Rectangle 495"/>
              <p:cNvSpPr>
                <a:spLocks noChangeArrowheads="1"/>
              </p:cNvSpPr>
              <p:nvPr/>
            </p:nvSpPr>
            <p:spPr bwMode="auto">
              <a:xfrm>
                <a:off x="2794" y="2197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6" name="Line 496"/>
              <p:cNvSpPr>
                <a:spLocks noChangeShapeType="1"/>
              </p:cNvSpPr>
              <p:nvPr/>
            </p:nvSpPr>
            <p:spPr bwMode="auto">
              <a:xfrm>
                <a:off x="2794" y="2197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7" name="Rectangle 497"/>
              <p:cNvSpPr>
                <a:spLocks noChangeArrowheads="1"/>
              </p:cNvSpPr>
              <p:nvPr/>
            </p:nvSpPr>
            <p:spPr bwMode="auto">
              <a:xfrm>
                <a:off x="2794" y="2200"/>
                <a:ext cx="196" cy="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8" name="Rectangle 498"/>
              <p:cNvSpPr>
                <a:spLocks noChangeArrowheads="1"/>
              </p:cNvSpPr>
              <p:nvPr/>
            </p:nvSpPr>
            <p:spPr bwMode="auto">
              <a:xfrm>
                <a:off x="2990" y="2197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79" name="Line 499"/>
              <p:cNvSpPr>
                <a:spLocks noChangeShapeType="1"/>
              </p:cNvSpPr>
              <p:nvPr/>
            </p:nvSpPr>
            <p:spPr bwMode="auto">
              <a:xfrm>
                <a:off x="2990" y="219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0" name="Rectangle 500"/>
              <p:cNvSpPr>
                <a:spLocks noChangeArrowheads="1"/>
              </p:cNvSpPr>
              <p:nvPr/>
            </p:nvSpPr>
            <p:spPr bwMode="auto">
              <a:xfrm>
                <a:off x="2993" y="2197"/>
                <a:ext cx="2237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1" name="Line 501"/>
              <p:cNvSpPr>
                <a:spLocks noChangeShapeType="1"/>
              </p:cNvSpPr>
              <p:nvPr/>
            </p:nvSpPr>
            <p:spPr bwMode="auto">
              <a:xfrm>
                <a:off x="2993" y="2197"/>
                <a:ext cx="2237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2" name="Rectangle 502"/>
              <p:cNvSpPr>
                <a:spLocks noChangeArrowheads="1"/>
              </p:cNvSpPr>
              <p:nvPr/>
            </p:nvSpPr>
            <p:spPr bwMode="auto">
              <a:xfrm>
                <a:off x="5230" y="2197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3" name="Line 503"/>
              <p:cNvSpPr>
                <a:spLocks noChangeShapeType="1"/>
              </p:cNvSpPr>
              <p:nvPr/>
            </p:nvSpPr>
            <p:spPr bwMode="auto">
              <a:xfrm>
                <a:off x="5230" y="219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4" name="Rectangle 504"/>
              <p:cNvSpPr>
                <a:spLocks noChangeArrowheads="1"/>
              </p:cNvSpPr>
              <p:nvPr/>
            </p:nvSpPr>
            <p:spPr bwMode="auto">
              <a:xfrm>
                <a:off x="2791" y="2203"/>
                <a:ext cx="3" cy="36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5" name="Line 505"/>
              <p:cNvSpPr>
                <a:spLocks noChangeShapeType="1"/>
              </p:cNvSpPr>
              <p:nvPr/>
            </p:nvSpPr>
            <p:spPr bwMode="auto">
              <a:xfrm>
                <a:off x="2791" y="2203"/>
                <a:ext cx="1" cy="36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6" name="Rectangle 506"/>
              <p:cNvSpPr>
                <a:spLocks noChangeArrowheads="1"/>
              </p:cNvSpPr>
              <p:nvPr/>
            </p:nvSpPr>
            <p:spPr bwMode="auto">
              <a:xfrm>
                <a:off x="2990" y="2203"/>
                <a:ext cx="3" cy="36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7" name="Line 507"/>
              <p:cNvSpPr>
                <a:spLocks noChangeShapeType="1"/>
              </p:cNvSpPr>
              <p:nvPr/>
            </p:nvSpPr>
            <p:spPr bwMode="auto">
              <a:xfrm>
                <a:off x="2990" y="2203"/>
                <a:ext cx="1" cy="36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8" name="Rectangle 508"/>
              <p:cNvSpPr>
                <a:spLocks noChangeArrowheads="1"/>
              </p:cNvSpPr>
              <p:nvPr/>
            </p:nvSpPr>
            <p:spPr bwMode="auto">
              <a:xfrm>
                <a:off x="5230" y="2203"/>
                <a:ext cx="2" cy="36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89" name="Line 509"/>
              <p:cNvSpPr>
                <a:spLocks noChangeShapeType="1"/>
              </p:cNvSpPr>
              <p:nvPr/>
            </p:nvSpPr>
            <p:spPr bwMode="auto">
              <a:xfrm>
                <a:off x="5230" y="2203"/>
                <a:ext cx="1" cy="36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0" name="Rectangle 510"/>
              <p:cNvSpPr>
                <a:spLocks noChangeArrowheads="1"/>
              </p:cNvSpPr>
              <p:nvPr/>
            </p:nvSpPr>
            <p:spPr bwMode="auto">
              <a:xfrm>
                <a:off x="2794" y="2574"/>
                <a:ext cx="196" cy="4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1" name="Rectangle 511"/>
              <p:cNvSpPr>
                <a:spLocks noChangeArrowheads="1"/>
              </p:cNvSpPr>
              <p:nvPr/>
            </p:nvSpPr>
            <p:spPr bwMode="auto">
              <a:xfrm>
                <a:off x="2794" y="2578"/>
                <a:ext cx="35" cy="41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2" name="Rectangle 512"/>
              <p:cNvSpPr>
                <a:spLocks noChangeArrowheads="1"/>
              </p:cNvSpPr>
              <p:nvPr/>
            </p:nvSpPr>
            <p:spPr bwMode="auto">
              <a:xfrm>
                <a:off x="2988" y="2578"/>
                <a:ext cx="2" cy="41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3" name="Rectangle 513"/>
              <p:cNvSpPr>
                <a:spLocks noChangeArrowheads="1"/>
              </p:cNvSpPr>
              <p:nvPr/>
            </p:nvSpPr>
            <p:spPr bwMode="auto">
              <a:xfrm>
                <a:off x="2829" y="2578"/>
                <a:ext cx="79" cy="41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4" name="Rectangle 514"/>
              <p:cNvSpPr>
                <a:spLocks noChangeArrowheads="1"/>
              </p:cNvSpPr>
              <p:nvPr/>
            </p:nvSpPr>
            <p:spPr bwMode="auto">
              <a:xfrm rot="16200000">
                <a:off x="2646" y="2716"/>
                <a:ext cx="456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Resultados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95" name="Rectangle 515"/>
              <p:cNvSpPr>
                <a:spLocks noChangeArrowheads="1"/>
              </p:cNvSpPr>
              <p:nvPr/>
            </p:nvSpPr>
            <p:spPr bwMode="auto">
              <a:xfrm>
                <a:off x="2908" y="2578"/>
                <a:ext cx="80" cy="413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596" name="Rectangle 516"/>
              <p:cNvSpPr>
                <a:spLocks noChangeArrowheads="1"/>
              </p:cNvSpPr>
              <p:nvPr/>
            </p:nvSpPr>
            <p:spPr bwMode="auto">
              <a:xfrm rot="16200000">
                <a:off x="2748" y="2739"/>
                <a:ext cx="409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Desejados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97" name="Rectangle 517"/>
              <p:cNvSpPr>
                <a:spLocks noChangeArrowheads="1"/>
              </p:cNvSpPr>
              <p:nvPr/>
            </p:nvSpPr>
            <p:spPr bwMode="auto">
              <a:xfrm rot="16200000">
                <a:off x="2924" y="2547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98" name="Rectangle 518"/>
              <p:cNvSpPr>
                <a:spLocks noChangeArrowheads="1"/>
              </p:cNvSpPr>
              <p:nvPr/>
            </p:nvSpPr>
            <p:spPr bwMode="auto">
              <a:xfrm>
                <a:off x="2995" y="2746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99" name="Rectangle 519"/>
              <p:cNvSpPr>
                <a:spLocks noChangeArrowheads="1"/>
              </p:cNvSpPr>
              <p:nvPr/>
            </p:nvSpPr>
            <p:spPr bwMode="auto">
              <a:xfrm>
                <a:off x="2791" y="257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0" name="Line 520"/>
              <p:cNvSpPr>
                <a:spLocks noChangeShapeType="1"/>
              </p:cNvSpPr>
              <p:nvPr/>
            </p:nvSpPr>
            <p:spPr bwMode="auto">
              <a:xfrm>
                <a:off x="2791" y="257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1" name="Rectangle 521"/>
              <p:cNvSpPr>
                <a:spLocks noChangeArrowheads="1"/>
              </p:cNvSpPr>
              <p:nvPr/>
            </p:nvSpPr>
            <p:spPr bwMode="auto">
              <a:xfrm>
                <a:off x="2794" y="2571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2" name="Line 522"/>
              <p:cNvSpPr>
                <a:spLocks noChangeShapeType="1"/>
              </p:cNvSpPr>
              <p:nvPr/>
            </p:nvSpPr>
            <p:spPr bwMode="auto">
              <a:xfrm>
                <a:off x="2794" y="2571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3" name="Rectangle 523"/>
              <p:cNvSpPr>
                <a:spLocks noChangeArrowheads="1"/>
              </p:cNvSpPr>
              <p:nvPr/>
            </p:nvSpPr>
            <p:spPr bwMode="auto">
              <a:xfrm>
                <a:off x="2794" y="2574"/>
                <a:ext cx="196" cy="4"/>
              </a:xfrm>
              <a:prstGeom prst="rect">
                <a:avLst/>
              </a:prstGeom>
              <a:solidFill>
                <a:srgbClr val="D8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4" name="Rectangle 524"/>
              <p:cNvSpPr>
                <a:spLocks noChangeArrowheads="1"/>
              </p:cNvSpPr>
              <p:nvPr/>
            </p:nvSpPr>
            <p:spPr bwMode="auto">
              <a:xfrm>
                <a:off x="2990" y="2571"/>
                <a:ext cx="3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5" name="Line 525"/>
              <p:cNvSpPr>
                <a:spLocks noChangeShapeType="1"/>
              </p:cNvSpPr>
              <p:nvPr/>
            </p:nvSpPr>
            <p:spPr bwMode="auto">
              <a:xfrm>
                <a:off x="2990" y="257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6" name="Rectangle 526"/>
              <p:cNvSpPr>
                <a:spLocks noChangeArrowheads="1"/>
              </p:cNvSpPr>
              <p:nvPr/>
            </p:nvSpPr>
            <p:spPr bwMode="auto">
              <a:xfrm>
                <a:off x="2993" y="2571"/>
                <a:ext cx="2237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7" name="Line 527"/>
              <p:cNvSpPr>
                <a:spLocks noChangeShapeType="1"/>
              </p:cNvSpPr>
              <p:nvPr/>
            </p:nvSpPr>
            <p:spPr bwMode="auto">
              <a:xfrm>
                <a:off x="2993" y="2571"/>
                <a:ext cx="2237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8" name="Rectangle 528"/>
              <p:cNvSpPr>
                <a:spLocks noChangeArrowheads="1"/>
              </p:cNvSpPr>
              <p:nvPr/>
            </p:nvSpPr>
            <p:spPr bwMode="auto">
              <a:xfrm>
                <a:off x="5230" y="2571"/>
                <a:ext cx="2" cy="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09" name="Line 529"/>
              <p:cNvSpPr>
                <a:spLocks noChangeShapeType="1"/>
              </p:cNvSpPr>
              <p:nvPr/>
            </p:nvSpPr>
            <p:spPr bwMode="auto">
              <a:xfrm>
                <a:off x="5230" y="257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0" name="Rectangle 530"/>
              <p:cNvSpPr>
                <a:spLocks noChangeArrowheads="1"/>
              </p:cNvSpPr>
              <p:nvPr/>
            </p:nvSpPr>
            <p:spPr bwMode="auto">
              <a:xfrm>
                <a:off x="2791" y="2578"/>
                <a:ext cx="3" cy="41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1" name="Line 531"/>
              <p:cNvSpPr>
                <a:spLocks noChangeShapeType="1"/>
              </p:cNvSpPr>
              <p:nvPr/>
            </p:nvSpPr>
            <p:spPr bwMode="auto">
              <a:xfrm>
                <a:off x="2791" y="2578"/>
                <a:ext cx="1" cy="4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2" name="Rectangle 532"/>
              <p:cNvSpPr>
                <a:spLocks noChangeArrowheads="1"/>
              </p:cNvSpPr>
              <p:nvPr/>
            </p:nvSpPr>
            <p:spPr bwMode="auto">
              <a:xfrm>
                <a:off x="2990" y="2578"/>
                <a:ext cx="3" cy="41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3" name="Line 533"/>
              <p:cNvSpPr>
                <a:spLocks noChangeShapeType="1"/>
              </p:cNvSpPr>
              <p:nvPr/>
            </p:nvSpPr>
            <p:spPr bwMode="auto">
              <a:xfrm>
                <a:off x="2990" y="2578"/>
                <a:ext cx="1" cy="4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4" name="Rectangle 534"/>
              <p:cNvSpPr>
                <a:spLocks noChangeArrowheads="1"/>
              </p:cNvSpPr>
              <p:nvPr/>
            </p:nvSpPr>
            <p:spPr bwMode="auto">
              <a:xfrm>
                <a:off x="5230" y="2578"/>
                <a:ext cx="2" cy="41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5" name="Line 535"/>
              <p:cNvSpPr>
                <a:spLocks noChangeShapeType="1"/>
              </p:cNvSpPr>
              <p:nvPr/>
            </p:nvSpPr>
            <p:spPr bwMode="auto">
              <a:xfrm>
                <a:off x="5230" y="2578"/>
                <a:ext cx="1" cy="4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6" name="Rectangle 536"/>
              <p:cNvSpPr>
                <a:spLocks noChangeArrowheads="1"/>
              </p:cNvSpPr>
              <p:nvPr/>
            </p:nvSpPr>
            <p:spPr bwMode="auto">
              <a:xfrm>
                <a:off x="2794" y="2994"/>
                <a:ext cx="196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7" name="Rectangle 537"/>
              <p:cNvSpPr>
                <a:spLocks noChangeArrowheads="1"/>
              </p:cNvSpPr>
              <p:nvPr/>
            </p:nvSpPr>
            <p:spPr bwMode="auto">
              <a:xfrm>
                <a:off x="2794" y="2997"/>
                <a:ext cx="59" cy="60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8" name="Rectangle 538"/>
              <p:cNvSpPr>
                <a:spLocks noChangeArrowheads="1"/>
              </p:cNvSpPr>
              <p:nvPr/>
            </p:nvSpPr>
            <p:spPr bwMode="auto">
              <a:xfrm>
                <a:off x="2931" y="2997"/>
                <a:ext cx="59" cy="60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19" name="Rectangle 539"/>
              <p:cNvSpPr>
                <a:spLocks noChangeArrowheads="1"/>
              </p:cNvSpPr>
              <p:nvPr/>
            </p:nvSpPr>
            <p:spPr bwMode="auto">
              <a:xfrm>
                <a:off x="2853" y="2997"/>
                <a:ext cx="78" cy="60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0" name="Rectangle 540"/>
              <p:cNvSpPr>
                <a:spLocks noChangeArrowheads="1"/>
              </p:cNvSpPr>
              <p:nvPr/>
            </p:nvSpPr>
            <p:spPr bwMode="auto">
              <a:xfrm rot="16200000">
                <a:off x="2705" y="3234"/>
                <a:ext cx="386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Indicador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21" name="Rectangle 541"/>
              <p:cNvSpPr>
                <a:spLocks noChangeArrowheads="1"/>
              </p:cNvSpPr>
              <p:nvPr/>
            </p:nvSpPr>
            <p:spPr bwMode="auto">
              <a:xfrm rot="16200000">
                <a:off x="2869" y="3053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22" name="Rectangle 542"/>
              <p:cNvSpPr>
                <a:spLocks noChangeArrowheads="1"/>
              </p:cNvSpPr>
              <p:nvPr/>
            </p:nvSpPr>
            <p:spPr bwMode="auto">
              <a:xfrm>
                <a:off x="2995" y="3302"/>
                <a:ext cx="5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23" name="Rectangle 543"/>
              <p:cNvSpPr>
                <a:spLocks noChangeArrowheads="1"/>
              </p:cNvSpPr>
              <p:nvPr/>
            </p:nvSpPr>
            <p:spPr bwMode="auto">
              <a:xfrm>
                <a:off x="4347" y="2994"/>
                <a:ext cx="171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4" name="Rectangle 544"/>
              <p:cNvSpPr>
                <a:spLocks noChangeArrowheads="1"/>
              </p:cNvSpPr>
              <p:nvPr/>
            </p:nvSpPr>
            <p:spPr bwMode="auto">
              <a:xfrm>
                <a:off x="4347" y="2997"/>
                <a:ext cx="10" cy="36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5" name="Rectangle 545"/>
              <p:cNvSpPr>
                <a:spLocks noChangeArrowheads="1"/>
              </p:cNvSpPr>
              <p:nvPr/>
            </p:nvSpPr>
            <p:spPr bwMode="auto">
              <a:xfrm>
                <a:off x="4515" y="2997"/>
                <a:ext cx="3" cy="36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6" name="Rectangle 546"/>
              <p:cNvSpPr>
                <a:spLocks noChangeArrowheads="1"/>
              </p:cNvSpPr>
              <p:nvPr/>
            </p:nvSpPr>
            <p:spPr bwMode="auto">
              <a:xfrm>
                <a:off x="4357" y="2997"/>
                <a:ext cx="80" cy="36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7" name="Rectangle 547"/>
              <p:cNvSpPr>
                <a:spLocks noChangeArrowheads="1"/>
              </p:cNvSpPr>
              <p:nvPr/>
            </p:nvSpPr>
            <p:spPr bwMode="auto">
              <a:xfrm rot="16200000">
                <a:off x="4218" y="3104"/>
                <a:ext cx="36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Situação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28" name="Rectangle 548"/>
              <p:cNvSpPr>
                <a:spLocks noChangeArrowheads="1"/>
              </p:cNvSpPr>
              <p:nvPr/>
            </p:nvSpPr>
            <p:spPr bwMode="auto">
              <a:xfrm>
                <a:off x="4437" y="2997"/>
                <a:ext cx="78" cy="36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29" name="Rectangle 549"/>
              <p:cNvSpPr>
                <a:spLocks noChangeArrowheads="1"/>
              </p:cNvSpPr>
              <p:nvPr/>
            </p:nvSpPr>
            <p:spPr bwMode="auto">
              <a:xfrm rot="16200000">
                <a:off x="4369" y="3114"/>
                <a:ext cx="226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Atual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30" name="Rectangle 550"/>
              <p:cNvSpPr>
                <a:spLocks noChangeArrowheads="1"/>
              </p:cNvSpPr>
              <p:nvPr/>
            </p:nvSpPr>
            <p:spPr bwMode="auto">
              <a:xfrm rot="16200000">
                <a:off x="4453" y="3011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31" name="Rectangle 551"/>
              <p:cNvSpPr>
                <a:spLocks noChangeArrowheads="1"/>
              </p:cNvSpPr>
              <p:nvPr/>
            </p:nvSpPr>
            <p:spPr bwMode="auto">
              <a:xfrm>
                <a:off x="4521" y="2994"/>
                <a:ext cx="268" cy="1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2" name="Rectangle 552"/>
              <p:cNvSpPr>
                <a:spLocks noChangeArrowheads="1"/>
              </p:cNvSpPr>
              <p:nvPr/>
            </p:nvSpPr>
            <p:spPr bwMode="auto">
              <a:xfrm>
                <a:off x="4521" y="3007"/>
                <a:ext cx="3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3" name="Rectangle 553"/>
              <p:cNvSpPr>
                <a:spLocks noChangeArrowheads="1"/>
              </p:cNvSpPr>
              <p:nvPr/>
            </p:nvSpPr>
            <p:spPr bwMode="auto">
              <a:xfrm>
                <a:off x="4786" y="3007"/>
                <a:ext cx="3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4" name="Rectangle 554"/>
              <p:cNvSpPr>
                <a:spLocks noChangeArrowheads="1"/>
              </p:cNvSpPr>
              <p:nvPr/>
            </p:nvSpPr>
            <p:spPr bwMode="auto">
              <a:xfrm>
                <a:off x="4521" y="3084"/>
                <a:ext cx="268" cy="9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5" name="Rectangle 555"/>
              <p:cNvSpPr>
                <a:spLocks noChangeArrowheads="1"/>
              </p:cNvSpPr>
              <p:nvPr/>
            </p:nvSpPr>
            <p:spPr bwMode="auto">
              <a:xfrm>
                <a:off x="4524" y="3007"/>
                <a:ext cx="262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6" name="Rectangle 556"/>
              <p:cNvSpPr>
                <a:spLocks noChangeArrowheads="1"/>
              </p:cNvSpPr>
              <p:nvPr/>
            </p:nvSpPr>
            <p:spPr bwMode="auto">
              <a:xfrm>
                <a:off x="4561" y="3007"/>
                <a:ext cx="226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Valor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37" name="Rectangle 557"/>
              <p:cNvSpPr>
                <a:spLocks noChangeArrowheads="1"/>
              </p:cNvSpPr>
              <p:nvPr/>
            </p:nvSpPr>
            <p:spPr bwMode="auto">
              <a:xfrm>
                <a:off x="4749" y="3007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38" name="Rectangle 558"/>
              <p:cNvSpPr>
                <a:spLocks noChangeArrowheads="1"/>
              </p:cNvSpPr>
              <p:nvPr/>
            </p:nvSpPr>
            <p:spPr bwMode="auto">
              <a:xfrm>
                <a:off x="4791" y="2994"/>
                <a:ext cx="438" cy="1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39" name="Rectangle 559"/>
              <p:cNvSpPr>
                <a:spLocks noChangeArrowheads="1"/>
              </p:cNvSpPr>
              <p:nvPr/>
            </p:nvSpPr>
            <p:spPr bwMode="auto">
              <a:xfrm>
                <a:off x="4791" y="3007"/>
                <a:ext cx="3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0" name="Rectangle 560"/>
              <p:cNvSpPr>
                <a:spLocks noChangeArrowheads="1"/>
              </p:cNvSpPr>
              <p:nvPr/>
            </p:nvSpPr>
            <p:spPr bwMode="auto">
              <a:xfrm>
                <a:off x="5226" y="3007"/>
                <a:ext cx="3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1" name="Rectangle 561"/>
              <p:cNvSpPr>
                <a:spLocks noChangeArrowheads="1"/>
              </p:cNvSpPr>
              <p:nvPr/>
            </p:nvSpPr>
            <p:spPr bwMode="auto">
              <a:xfrm>
                <a:off x="4791" y="3084"/>
                <a:ext cx="438" cy="9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2" name="Rectangle 562"/>
              <p:cNvSpPr>
                <a:spLocks noChangeArrowheads="1"/>
              </p:cNvSpPr>
              <p:nvPr/>
            </p:nvSpPr>
            <p:spPr bwMode="auto">
              <a:xfrm>
                <a:off x="4794" y="3007"/>
                <a:ext cx="432" cy="77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3" name="Rectangle 563"/>
              <p:cNvSpPr>
                <a:spLocks noChangeArrowheads="1"/>
              </p:cNvSpPr>
              <p:nvPr/>
            </p:nvSpPr>
            <p:spPr bwMode="auto">
              <a:xfrm>
                <a:off x="4927" y="3007"/>
                <a:ext cx="204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Data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44" name="Rectangle 564"/>
              <p:cNvSpPr>
                <a:spLocks noChangeArrowheads="1"/>
              </p:cNvSpPr>
              <p:nvPr/>
            </p:nvSpPr>
            <p:spPr bwMode="auto">
              <a:xfrm>
                <a:off x="5093" y="3007"/>
                <a:ext cx="58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45" name="Rectangle 565"/>
              <p:cNvSpPr>
                <a:spLocks noChangeArrowheads="1"/>
              </p:cNvSpPr>
              <p:nvPr/>
            </p:nvSpPr>
            <p:spPr bwMode="auto">
              <a:xfrm>
                <a:off x="2791" y="2991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6" name="Line 566"/>
              <p:cNvSpPr>
                <a:spLocks noChangeShapeType="1"/>
              </p:cNvSpPr>
              <p:nvPr/>
            </p:nvSpPr>
            <p:spPr bwMode="auto">
              <a:xfrm>
                <a:off x="2791" y="299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7" name="Rectangle 567"/>
              <p:cNvSpPr>
                <a:spLocks noChangeArrowheads="1"/>
              </p:cNvSpPr>
              <p:nvPr/>
            </p:nvSpPr>
            <p:spPr bwMode="auto">
              <a:xfrm>
                <a:off x="2794" y="2991"/>
                <a:ext cx="196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8" name="Line 568"/>
              <p:cNvSpPr>
                <a:spLocks noChangeShapeType="1"/>
              </p:cNvSpPr>
              <p:nvPr/>
            </p:nvSpPr>
            <p:spPr bwMode="auto">
              <a:xfrm>
                <a:off x="2794" y="2991"/>
                <a:ext cx="19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49" name="Rectangle 569"/>
              <p:cNvSpPr>
                <a:spLocks noChangeArrowheads="1"/>
              </p:cNvSpPr>
              <p:nvPr/>
            </p:nvSpPr>
            <p:spPr bwMode="auto">
              <a:xfrm>
                <a:off x="2794" y="2994"/>
                <a:ext cx="196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0" name="Rectangle 570"/>
              <p:cNvSpPr>
                <a:spLocks noChangeArrowheads="1"/>
              </p:cNvSpPr>
              <p:nvPr/>
            </p:nvSpPr>
            <p:spPr bwMode="auto">
              <a:xfrm>
                <a:off x="2990" y="2991"/>
                <a:ext cx="3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1" name="Line 571"/>
              <p:cNvSpPr>
                <a:spLocks noChangeShapeType="1"/>
              </p:cNvSpPr>
              <p:nvPr/>
            </p:nvSpPr>
            <p:spPr bwMode="auto">
              <a:xfrm>
                <a:off x="2990" y="299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2" name="Rectangle 572"/>
              <p:cNvSpPr>
                <a:spLocks noChangeArrowheads="1"/>
              </p:cNvSpPr>
              <p:nvPr/>
            </p:nvSpPr>
            <p:spPr bwMode="auto">
              <a:xfrm>
                <a:off x="2993" y="2991"/>
                <a:ext cx="135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3" name="Line 573"/>
              <p:cNvSpPr>
                <a:spLocks noChangeShapeType="1"/>
              </p:cNvSpPr>
              <p:nvPr/>
            </p:nvSpPr>
            <p:spPr bwMode="auto">
              <a:xfrm>
                <a:off x="2993" y="2991"/>
                <a:ext cx="135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4" name="Rectangle 574"/>
              <p:cNvSpPr>
                <a:spLocks noChangeArrowheads="1"/>
              </p:cNvSpPr>
              <p:nvPr/>
            </p:nvSpPr>
            <p:spPr bwMode="auto">
              <a:xfrm>
                <a:off x="4344" y="2994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5" name="Line 575"/>
              <p:cNvSpPr>
                <a:spLocks noChangeShapeType="1"/>
              </p:cNvSpPr>
              <p:nvPr/>
            </p:nvSpPr>
            <p:spPr bwMode="auto">
              <a:xfrm>
                <a:off x="4344" y="299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6" name="Rectangle 576"/>
              <p:cNvSpPr>
                <a:spLocks noChangeArrowheads="1"/>
              </p:cNvSpPr>
              <p:nvPr/>
            </p:nvSpPr>
            <p:spPr bwMode="auto">
              <a:xfrm>
                <a:off x="4344" y="2991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7" name="Line 577"/>
              <p:cNvSpPr>
                <a:spLocks noChangeShapeType="1"/>
              </p:cNvSpPr>
              <p:nvPr/>
            </p:nvSpPr>
            <p:spPr bwMode="auto">
              <a:xfrm>
                <a:off x="4344" y="2991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8" name="Line 578"/>
              <p:cNvSpPr>
                <a:spLocks noChangeShapeType="1"/>
              </p:cNvSpPr>
              <p:nvPr/>
            </p:nvSpPr>
            <p:spPr bwMode="auto">
              <a:xfrm>
                <a:off x="4344" y="29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59" name="Rectangle 579"/>
              <p:cNvSpPr>
                <a:spLocks noChangeArrowheads="1"/>
              </p:cNvSpPr>
              <p:nvPr/>
            </p:nvSpPr>
            <p:spPr bwMode="auto">
              <a:xfrm>
                <a:off x="4347" y="2991"/>
                <a:ext cx="17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0" name="Line 580"/>
              <p:cNvSpPr>
                <a:spLocks noChangeShapeType="1"/>
              </p:cNvSpPr>
              <p:nvPr/>
            </p:nvSpPr>
            <p:spPr bwMode="auto">
              <a:xfrm>
                <a:off x="4347" y="2991"/>
                <a:ext cx="17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1" name="Rectangle 581"/>
              <p:cNvSpPr>
                <a:spLocks noChangeArrowheads="1"/>
              </p:cNvSpPr>
              <p:nvPr/>
            </p:nvSpPr>
            <p:spPr bwMode="auto">
              <a:xfrm>
                <a:off x="4347" y="2994"/>
                <a:ext cx="171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2" name="Rectangle 582"/>
              <p:cNvSpPr>
                <a:spLocks noChangeArrowheads="1"/>
              </p:cNvSpPr>
              <p:nvPr/>
            </p:nvSpPr>
            <p:spPr bwMode="auto">
              <a:xfrm>
                <a:off x="4518" y="2994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3" name="Line 583"/>
              <p:cNvSpPr>
                <a:spLocks noChangeShapeType="1"/>
              </p:cNvSpPr>
              <p:nvPr/>
            </p:nvSpPr>
            <p:spPr bwMode="auto">
              <a:xfrm>
                <a:off x="4518" y="299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4" name="Rectangle 584"/>
              <p:cNvSpPr>
                <a:spLocks noChangeArrowheads="1"/>
              </p:cNvSpPr>
              <p:nvPr/>
            </p:nvSpPr>
            <p:spPr bwMode="auto">
              <a:xfrm>
                <a:off x="4518" y="2991"/>
                <a:ext cx="3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5" name="Line 585"/>
              <p:cNvSpPr>
                <a:spLocks noChangeShapeType="1"/>
              </p:cNvSpPr>
              <p:nvPr/>
            </p:nvSpPr>
            <p:spPr bwMode="auto">
              <a:xfrm>
                <a:off x="4518" y="2991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6" name="Line 586"/>
              <p:cNvSpPr>
                <a:spLocks noChangeShapeType="1"/>
              </p:cNvSpPr>
              <p:nvPr/>
            </p:nvSpPr>
            <p:spPr bwMode="auto">
              <a:xfrm>
                <a:off x="4518" y="29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7" name="Rectangle 587"/>
              <p:cNvSpPr>
                <a:spLocks noChangeArrowheads="1"/>
              </p:cNvSpPr>
              <p:nvPr/>
            </p:nvSpPr>
            <p:spPr bwMode="auto">
              <a:xfrm>
                <a:off x="4521" y="2991"/>
                <a:ext cx="268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8" name="Line 588"/>
              <p:cNvSpPr>
                <a:spLocks noChangeShapeType="1"/>
              </p:cNvSpPr>
              <p:nvPr/>
            </p:nvSpPr>
            <p:spPr bwMode="auto">
              <a:xfrm>
                <a:off x="4521" y="2991"/>
                <a:ext cx="26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69" name="Rectangle 589"/>
              <p:cNvSpPr>
                <a:spLocks noChangeArrowheads="1"/>
              </p:cNvSpPr>
              <p:nvPr/>
            </p:nvSpPr>
            <p:spPr bwMode="auto">
              <a:xfrm>
                <a:off x="4521" y="2994"/>
                <a:ext cx="268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0" name="Rectangle 590"/>
              <p:cNvSpPr>
                <a:spLocks noChangeArrowheads="1"/>
              </p:cNvSpPr>
              <p:nvPr/>
            </p:nvSpPr>
            <p:spPr bwMode="auto">
              <a:xfrm>
                <a:off x="4789" y="2994"/>
                <a:ext cx="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1" name="Line 591"/>
              <p:cNvSpPr>
                <a:spLocks noChangeShapeType="1"/>
              </p:cNvSpPr>
              <p:nvPr/>
            </p:nvSpPr>
            <p:spPr bwMode="auto">
              <a:xfrm>
                <a:off x="4789" y="299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2" name="Rectangle 592"/>
              <p:cNvSpPr>
                <a:spLocks noChangeArrowheads="1"/>
              </p:cNvSpPr>
              <p:nvPr/>
            </p:nvSpPr>
            <p:spPr bwMode="auto">
              <a:xfrm>
                <a:off x="4789" y="2991"/>
                <a:ext cx="2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3" name="Line 593"/>
              <p:cNvSpPr>
                <a:spLocks noChangeShapeType="1"/>
              </p:cNvSpPr>
              <p:nvPr/>
            </p:nvSpPr>
            <p:spPr bwMode="auto">
              <a:xfrm>
                <a:off x="4789" y="299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4" name="Line 594"/>
              <p:cNvSpPr>
                <a:spLocks noChangeShapeType="1"/>
              </p:cNvSpPr>
              <p:nvPr/>
            </p:nvSpPr>
            <p:spPr bwMode="auto">
              <a:xfrm>
                <a:off x="4789" y="29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5" name="Rectangle 595"/>
              <p:cNvSpPr>
                <a:spLocks noChangeArrowheads="1"/>
              </p:cNvSpPr>
              <p:nvPr/>
            </p:nvSpPr>
            <p:spPr bwMode="auto">
              <a:xfrm>
                <a:off x="4791" y="2991"/>
                <a:ext cx="439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6" name="Line 596"/>
              <p:cNvSpPr>
                <a:spLocks noChangeShapeType="1"/>
              </p:cNvSpPr>
              <p:nvPr/>
            </p:nvSpPr>
            <p:spPr bwMode="auto">
              <a:xfrm>
                <a:off x="4791" y="2991"/>
                <a:ext cx="43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7" name="Rectangle 597"/>
              <p:cNvSpPr>
                <a:spLocks noChangeArrowheads="1"/>
              </p:cNvSpPr>
              <p:nvPr/>
            </p:nvSpPr>
            <p:spPr bwMode="auto">
              <a:xfrm>
                <a:off x="4791" y="2994"/>
                <a:ext cx="439" cy="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8" name="Rectangle 598"/>
              <p:cNvSpPr>
                <a:spLocks noChangeArrowheads="1"/>
              </p:cNvSpPr>
              <p:nvPr/>
            </p:nvSpPr>
            <p:spPr bwMode="auto">
              <a:xfrm>
                <a:off x="5230" y="2991"/>
                <a:ext cx="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79" name="Line 599"/>
              <p:cNvSpPr>
                <a:spLocks noChangeShapeType="1"/>
              </p:cNvSpPr>
              <p:nvPr/>
            </p:nvSpPr>
            <p:spPr bwMode="auto">
              <a:xfrm>
                <a:off x="5230" y="299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0" name="Rectangle 600"/>
              <p:cNvSpPr>
                <a:spLocks noChangeArrowheads="1"/>
              </p:cNvSpPr>
              <p:nvPr/>
            </p:nvSpPr>
            <p:spPr bwMode="auto">
              <a:xfrm>
                <a:off x="2791" y="2997"/>
                <a:ext cx="3" cy="9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1" name="Line 601"/>
              <p:cNvSpPr>
                <a:spLocks noChangeShapeType="1"/>
              </p:cNvSpPr>
              <p:nvPr/>
            </p:nvSpPr>
            <p:spPr bwMode="auto">
              <a:xfrm>
                <a:off x="2791" y="2997"/>
                <a:ext cx="1" cy="9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2" name="Rectangle 602"/>
              <p:cNvSpPr>
                <a:spLocks noChangeArrowheads="1"/>
              </p:cNvSpPr>
              <p:nvPr/>
            </p:nvSpPr>
            <p:spPr bwMode="auto">
              <a:xfrm>
                <a:off x="2990" y="2997"/>
                <a:ext cx="3" cy="9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3" name="Line 603"/>
              <p:cNvSpPr>
                <a:spLocks noChangeShapeType="1"/>
              </p:cNvSpPr>
              <p:nvPr/>
            </p:nvSpPr>
            <p:spPr bwMode="auto">
              <a:xfrm>
                <a:off x="2990" y="2997"/>
                <a:ext cx="1" cy="9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4" name="Rectangle 604"/>
              <p:cNvSpPr>
                <a:spLocks noChangeArrowheads="1"/>
              </p:cNvSpPr>
              <p:nvPr/>
            </p:nvSpPr>
            <p:spPr bwMode="auto">
              <a:xfrm>
                <a:off x="4344" y="2997"/>
                <a:ext cx="3" cy="9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6685" name="Line 605"/>
              <p:cNvSpPr>
                <a:spLocks noChangeShapeType="1"/>
              </p:cNvSpPr>
              <p:nvPr/>
            </p:nvSpPr>
            <p:spPr bwMode="auto">
              <a:xfrm>
                <a:off x="4344" y="2997"/>
                <a:ext cx="1" cy="9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sp>
          <p:nvSpPr>
            <p:cNvPr id="46687" name="Rectangle 607"/>
            <p:cNvSpPr>
              <a:spLocks noChangeArrowheads="1"/>
            </p:cNvSpPr>
            <p:nvPr/>
          </p:nvSpPr>
          <p:spPr bwMode="auto">
            <a:xfrm>
              <a:off x="4518" y="2997"/>
              <a:ext cx="3" cy="9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88" name="Line 608"/>
            <p:cNvSpPr>
              <a:spLocks noChangeShapeType="1"/>
            </p:cNvSpPr>
            <p:nvPr/>
          </p:nvSpPr>
          <p:spPr bwMode="auto">
            <a:xfrm>
              <a:off x="4518" y="2997"/>
              <a:ext cx="1" cy="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89" name="Rectangle 609"/>
            <p:cNvSpPr>
              <a:spLocks noChangeArrowheads="1"/>
            </p:cNvSpPr>
            <p:nvPr/>
          </p:nvSpPr>
          <p:spPr bwMode="auto">
            <a:xfrm>
              <a:off x="4789" y="2997"/>
              <a:ext cx="2" cy="9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0" name="Line 610"/>
            <p:cNvSpPr>
              <a:spLocks noChangeShapeType="1"/>
            </p:cNvSpPr>
            <p:nvPr/>
          </p:nvSpPr>
          <p:spPr bwMode="auto">
            <a:xfrm>
              <a:off x="4789" y="2997"/>
              <a:ext cx="1" cy="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1" name="Rectangle 611"/>
            <p:cNvSpPr>
              <a:spLocks noChangeArrowheads="1"/>
            </p:cNvSpPr>
            <p:nvPr/>
          </p:nvSpPr>
          <p:spPr bwMode="auto">
            <a:xfrm>
              <a:off x="5230" y="2997"/>
              <a:ext cx="2" cy="9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2" name="Line 612"/>
            <p:cNvSpPr>
              <a:spLocks noChangeShapeType="1"/>
            </p:cNvSpPr>
            <p:nvPr/>
          </p:nvSpPr>
          <p:spPr bwMode="auto">
            <a:xfrm>
              <a:off x="5230" y="2997"/>
              <a:ext cx="1" cy="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3" name="Rectangle 613"/>
            <p:cNvSpPr>
              <a:spLocks noChangeArrowheads="1"/>
            </p:cNvSpPr>
            <p:nvPr/>
          </p:nvSpPr>
          <p:spPr bwMode="auto">
            <a:xfrm>
              <a:off x="4643" y="3193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694" name="Rectangle 614"/>
            <p:cNvSpPr>
              <a:spLocks noChangeArrowheads="1"/>
            </p:cNvSpPr>
            <p:nvPr/>
          </p:nvSpPr>
          <p:spPr bwMode="auto">
            <a:xfrm>
              <a:off x="4666" y="3193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695" name="Rectangle 615"/>
            <p:cNvSpPr>
              <a:spLocks noChangeArrowheads="1"/>
            </p:cNvSpPr>
            <p:nvPr/>
          </p:nvSpPr>
          <p:spPr bwMode="auto">
            <a:xfrm>
              <a:off x="4817" y="3194"/>
              <a:ext cx="459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__/__/201__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696" name="Rectangle 616"/>
            <p:cNvSpPr>
              <a:spLocks noChangeArrowheads="1"/>
            </p:cNvSpPr>
            <p:nvPr/>
          </p:nvSpPr>
          <p:spPr bwMode="auto">
            <a:xfrm>
              <a:off x="5203" y="3190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697" name="Rectangle 617"/>
            <p:cNvSpPr>
              <a:spLocks noChangeArrowheads="1"/>
            </p:cNvSpPr>
            <p:nvPr/>
          </p:nvSpPr>
          <p:spPr bwMode="auto">
            <a:xfrm>
              <a:off x="2791" y="3093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8" name="Line 618"/>
            <p:cNvSpPr>
              <a:spLocks noChangeShapeType="1"/>
            </p:cNvSpPr>
            <p:nvPr/>
          </p:nvSpPr>
          <p:spPr bwMode="auto">
            <a:xfrm>
              <a:off x="2791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699" name="Rectangle 619"/>
            <p:cNvSpPr>
              <a:spLocks noChangeArrowheads="1"/>
            </p:cNvSpPr>
            <p:nvPr/>
          </p:nvSpPr>
          <p:spPr bwMode="auto">
            <a:xfrm>
              <a:off x="2990" y="3093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0" name="Line 620"/>
            <p:cNvSpPr>
              <a:spLocks noChangeShapeType="1"/>
            </p:cNvSpPr>
            <p:nvPr/>
          </p:nvSpPr>
          <p:spPr bwMode="auto">
            <a:xfrm>
              <a:off x="2990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1" name="Rectangle 621"/>
            <p:cNvSpPr>
              <a:spLocks noChangeArrowheads="1"/>
            </p:cNvSpPr>
            <p:nvPr/>
          </p:nvSpPr>
          <p:spPr bwMode="auto">
            <a:xfrm>
              <a:off x="4344" y="3093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2" name="Line 622"/>
            <p:cNvSpPr>
              <a:spLocks noChangeShapeType="1"/>
            </p:cNvSpPr>
            <p:nvPr/>
          </p:nvSpPr>
          <p:spPr bwMode="auto">
            <a:xfrm>
              <a:off x="4344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3" name="Rectangle 623"/>
            <p:cNvSpPr>
              <a:spLocks noChangeArrowheads="1"/>
            </p:cNvSpPr>
            <p:nvPr/>
          </p:nvSpPr>
          <p:spPr bwMode="auto">
            <a:xfrm>
              <a:off x="4518" y="3093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4" name="Line 624"/>
            <p:cNvSpPr>
              <a:spLocks noChangeShapeType="1"/>
            </p:cNvSpPr>
            <p:nvPr/>
          </p:nvSpPr>
          <p:spPr bwMode="auto">
            <a:xfrm>
              <a:off x="4518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5" name="Rectangle 625"/>
            <p:cNvSpPr>
              <a:spLocks noChangeArrowheads="1"/>
            </p:cNvSpPr>
            <p:nvPr/>
          </p:nvSpPr>
          <p:spPr bwMode="auto">
            <a:xfrm>
              <a:off x="4521" y="3093"/>
              <a:ext cx="268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6" name="Line 626"/>
            <p:cNvSpPr>
              <a:spLocks noChangeShapeType="1"/>
            </p:cNvSpPr>
            <p:nvPr/>
          </p:nvSpPr>
          <p:spPr bwMode="auto">
            <a:xfrm>
              <a:off x="4521" y="3093"/>
              <a:ext cx="26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7" name="Rectangle 627"/>
            <p:cNvSpPr>
              <a:spLocks noChangeArrowheads="1"/>
            </p:cNvSpPr>
            <p:nvPr/>
          </p:nvSpPr>
          <p:spPr bwMode="auto">
            <a:xfrm>
              <a:off x="4789" y="3093"/>
              <a:ext cx="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8" name="Line 628"/>
            <p:cNvSpPr>
              <a:spLocks noChangeShapeType="1"/>
            </p:cNvSpPr>
            <p:nvPr/>
          </p:nvSpPr>
          <p:spPr bwMode="auto">
            <a:xfrm>
              <a:off x="4789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09" name="Rectangle 629"/>
            <p:cNvSpPr>
              <a:spLocks noChangeArrowheads="1"/>
            </p:cNvSpPr>
            <p:nvPr/>
          </p:nvSpPr>
          <p:spPr bwMode="auto">
            <a:xfrm>
              <a:off x="4791" y="3093"/>
              <a:ext cx="439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0" name="Line 630"/>
            <p:cNvSpPr>
              <a:spLocks noChangeShapeType="1"/>
            </p:cNvSpPr>
            <p:nvPr/>
          </p:nvSpPr>
          <p:spPr bwMode="auto">
            <a:xfrm>
              <a:off x="4791" y="3093"/>
              <a:ext cx="43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1" name="Rectangle 631"/>
            <p:cNvSpPr>
              <a:spLocks noChangeArrowheads="1"/>
            </p:cNvSpPr>
            <p:nvPr/>
          </p:nvSpPr>
          <p:spPr bwMode="auto">
            <a:xfrm>
              <a:off x="5230" y="3093"/>
              <a:ext cx="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2" name="Line 632"/>
            <p:cNvSpPr>
              <a:spLocks noChangeShapeType="1"/>
            </p:cNvSpPr>
            <p:nvPr/>
          </p:nvSpPr>
          <p:spPr bwMode="auto">
            <a:xfrm>
              <a:off x="5230" y="3093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3" name="Rectangle 633"/>
            <p:cNvSpPr>
              <a:spLocks noChangeArrowheads="1"/>
            </p:cNvSpPr>
            <p:nvPr/>
          </p:nvSpPr>
          <p:spPr bwMode="auto">
            <a:xfrm>
              <a:off x="2791" y="309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4" name="Line 634"/>
            <p:cNvSpPr>
              <a:spLocks noChangeShapeType="1"/>
            </p:cNvSpPr>
            <p:nvPr/>
          </p:nvSpPr>
          <p:spPr bwMode="auto">
            <a:xfrm>
              <a:off x="2791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5" name="Rectangle 635"/>
            <p:cNvSpPr>
              <a:spLocks noChangeArrowheads="1"/>
            </p:cNvSpPr>
            <p:nvPr/>
          </p:nvSpPr>
          <p:spPr bwMode="auto">
            <a:xfrm>
              <a:off x="2990" y="309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6" name="Line 636"/>
            <p:cNvSpPr>
              <a:spLocks noChangeShapeType="1"/>
            </p:cNvSpPr>
            <p:nvPr/>
          </p:nvSpPr>
          <p:spPr bwMode="auto">
            <a:xfrm>
              <a:off x="2990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7" name="Rectangle 637"/>
            <p:cNvSpPr>
              <a:spLocks noChangeArrowheads="1"/>
            </p:cNvSpPr>
            <p:nvPr/>
          </p:nvSpPr>
          <p:spPr bwMode="auto">
            <a:xfrm>
              <a:off x="4344" y="309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8" name="Line 638"/>
            <p:cNvSpPr>
              <a:spLocks noChangeShapeType="1"/>
            </p:cNvSpPr>
            <p:nvPr/>
          </p:nvSpPr>
          <p:spPr bwMode="auto">
            <a:xfrm>
              <a:off x="4344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19" name="Rectangle 639"/>
            <p:cNvSpPr>
              <a:spLocks noChangeArrowheads="1"/>
            </p:cNvSpPr>
            <p:nvPr/>
          </p:nvSpPr>
          <p:spPr bwMode="auto">
            <a:xfrm>
              <a:off x="4518" y="309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0" name="Line 640"/>
            <p:cNvSpPr>
              <a:spLocks noChangeShapeType="1"/>
            </p:cNvSpPr>
            <p:nvPr/>
          </p:nvSpPr>
          <p:spPr bwMode="auto">
            <a:xfrm>
              <a:off x="4518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1" name="Rectangle 641"/>
            <p:cNvSpPr>
              <a:spLocks noChangeArrowheads="1"/>
            </p:cNvSpPr>
            <p:nvPr/>
          </p:nvSpPr>
          <p:spPr bwMode="auto">
            <a:xfrm>
              <a:off x="4789" y="3099"/>
              <a:ext cx="2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2" name="Line 642"/>
            <p:cNvSpPr>
              <a:spLocks noChangeShapeType="1"/>
            </p:cNvSpPr>
            <p:nvPr/>
          </p:nvSpPr>
          <p:spPr bwMode="auto">
            <a:xfrm>
              <a:off x="4789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3" name="Rectangle 643"/>
            <p:cNvSpPr>
              <a:spLocks noChangeArrowheads="1"/>
            </p:cNvSpPr>
            <p:nvPr/>
          </p:nvSpPr>
          <p:spPr bwMode="auto">
            <a:xfrm>
              <a:off x="5230" y="3099"/>
              <a:ext cx="2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4" name="Line 644"/>
            <p:cNvSpPr>
              <a:spLocks noChangeShapeType="1"/>
            </p:cNvSpPr>
            <p:nvPr/>
          </p:nvSpPr>
          <p:spPr bwMode="auto">
            <a:xfrm>
              <a:off x="5230" y="309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5" name="Rectangle 645"/>
            <p:cNvSpPr>
              <a:spLocks noChangeArrowheads="1"/>
            </p:cNvSpPr>
            <p:nvPr/>
          </p:nvSpPr>
          <p:spPr bwMode="auto">
            <a:xfrm>
              <a:off x="2791" y="3218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6" name="Line 646"/>
            <p:cNvSpPr>
              <a:spLocks noChangeShapeType="1"/>
            </p:cNvSpPr>
            <p:nvPr/>
          </p:nvSpPr>
          <p:spPr bwMode="auto">
            <a:xfrm>
              <a:off x="2791" y="321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7" name="Line 647"/>
            <p:cNvSpPr>
              <a:spLocks noChangeShapeType="1"/>
            </p:cNvSpPr>
            <p:nvPr/>
          </p:nvSpPr>
          <p:spPr bwMode="auto">
            <a:xfrm>
              <a:off x="2791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8" name="Rectangle 648"/>
            <p:cNvSpPr>
              <a:spLocks noChangeArrowheads="1"/>
            </p:cNvSpPr>
            <p:nvPr/>
          </p:nvSpPr>
          <p:spPr bwMode="auto">
            <a:xfrm>
              <a:off x="2990" y="3218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29" name="Line 649"/>
            <p:cNvSpPr>
              <a:spLocks noChangeShapeType="1"/>
            </p:cNvSpPr>
            <p:nvPr/>
          </p:nvSpPr>
          <p:spPr bwMode="auto">
            <a:xfrm>
              <a:off x="2990" y="321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0" name="Line 650"/>
            <p:cNvSpPr>
              <a:spLocks noChangeShapeType="1"/>
            </p:cNvSpPr>
            <p:nvPr/>
          </p:nvSpPr>
          <p:spPr bwMode="auto">
            <a:xfrm>
              <a:off x="2990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1" name="Rectangle 651"/>
            <p:cNvSpPr>
              <a:spLocks noChangeArrowheads="1"/>
            </p:cNvSpPr>
            <p:nvPr/>
          </p:nvSpPr>
          <p:spPr bwMode="auto">
            <a:xfrm>
              <a:off x="4344" y="3218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2" name="Line 652"/>
            <p:cNvSpPr>
              <a:spLocks noChangeShapeType="1"/>
            </p:cNvSpPr>
            <p:nvPr/>
          </p:nvSpPr>
          <p:spPr bwMode="auto">
            <a:xfrm>
              <a:off x="4344" y="321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3" name="Line 653"/>
            <p:cNvSpPr>
              <a:spLocks noChangeShapeType="1"/>
            </p:cNvSpPr>
            <p:nvPr/>
          </p:nvSpPr>
          <p:spPr bwMode="auto">
            <a:xfrm>
              <a:off x="4344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4" name="Rectangle 654"/>
            <p:cNvSpPr>
              <a:spLocks noChangeArrowheads="1"/>
            </p:cNvSpPr>
            <p:nvPr/>
          </p:nvSpPr>
          <p:spPr bwMode="auto">
            <a:xfrm>
              <a:off x="4518" y="3218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5" name="Line 655"/>
            <p:cNvSpPr>
              <a:spLocks noChangeShapeType="1"/>
            </p:cNvSpPr>
            <p:nvPr/>
          </p:nvSpPr>
          <p:spPr bwMode="auto">
            <a:xfrm>
              <a:off x="4518" y="321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6" name="Line 656"/>
            <p:cNvSpPr>
              <a:spLocks noChangeShapeType="1"/>
            </p:cNvSpPr>
            <p:nvPr/>
          </p:nvSpPr>
          <p:spPr bwMode="auto">
            <a:xfrm>
              <a:off x="4518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7" name="Rectangle 657"/>
            <p:cNvSpPr>
              <a:spLocks noChangeArrowheads="1"/>
            </p:cNvSpPr>
            <p:nvPr/>
          </p:nvSpPr>
          <p:spPr bwMode="auto">
            <a:xfrm>
              <a:off x="4789" y="3218"/>
              <a:ext cx="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8" name="Line 658"/>
            <p:cNvSpPr>
              <a:spLocks noChangeShapeType="1"/>
            </p:cNvSpPr>
            <p:nvPr/>
          </p:nvSpPr>
          <p:spPr bwMode="auto">
            <a:xfrm>
              <a:off x="4789" y="3218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39" name="Line 659"/>
            <p:cNvSpPr>
              <a:spLocks noChangeShapeType="1"/>
            </p:cNvSpPr>
            <p:nvPr/>
          </p:nvSpPr>
          <p:spPr bwMode="auto">
            <a:xfrm>
              <a:off x="4789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0" name="Rectangle 660"/>
            <p:cNvSpPr>
              <a:spLocks noChangeArrowheads="1"/>
            </p:cNvSpPr>
            <p:nvPr/>
          </p:nvSpPr>
          <p:spPr bwMode="auto">
            <a:xfrm>
              <a:off x="5230" y="3218"/>
              <a:ext cx="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1" name="Line 661"/>
            <p:cNvSpPr>
              <a:spLocks noChangeShapeType="1"/>
            </p:cNvSpPr>
            <p:nvPr/>
          </p:nvSpPr>
          <p:spPr bwMode="auto">
            <a:xfrm>
              <a:off x="5230" y="3218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2" name="Line 662"/>
            <p:cNvSpPr>
              <a:spLocks noChangeShapeType="1"/>
            </p:cNvSpPr>
            <p:nvPr/>
          </p:nvSpPr>
          <p:spPr bwMode="auto">
            <a:xfrm>
              <a:off x="5230" y="3218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3" name="Rectangle 663"/>
            <p:cNvSpPr>
              <a:spLocks noChangeArrowheads="1"/>
            </p:cNvSpPr>
            <p:nvPr/>
          </p:nvSpPr>
          <p:spPr bwMode="auto">
            <a:xfrm>
              <a:off x="2791" y="3221"/>
              <a:ext cx="3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4" name="Line 664"/>
            <p:cNvSpPr>
              <a:spLocks noChangeShapeType="1"/>
            </p:cNvSpPr>
            <p:nvPr/>
          </p:nvSpPr>
          <p:spPr bwMode="auto">
            <a:xfrm>
              <a:off x="2791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5" name="Rectangle 665"/>
            <p:cNvSpPr>
              <a:spLocks noChangeArrowheads="1"/>
            </p:cNvSpPr>
            <p:nvPr/>
          </p:nvSpPr>
          <p:spPr bwMode="auto">
            <a:xfrm>
              <a:off x="2990" y="3221"/>
              <a:ext cx="3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6" name="Line 666"/>
            <p:cNvSpPr>
              <a:spLocks noChangeShapeType="1"/>
            </p:cNvSpPr>
            <p:nvPr/>
          </p:nvSpPr>
          <p:spPr bwMode="auto">
            <a:xfrm>
              <a:off x="2990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7" name="Rectangle 667"/>
            <p:cNvSpPr>
              <a:spLocks noChangeArrowheads="1"/>
            </p:cNvSpPr>
            <p:nvPr/>
          </p:nvSpPr>
          <p:spPr bwMode="auto">
            <a:xfrm>
              <a:off x="4344" y="3221"/>
              <a:ext cx="3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8" name="Line 668"/>
            <p:cNvSpPr>
              <a:spLocks noChangeShapeType="1"/>
            </p:cNvSpPr>
            <p:nvPr/>
          </p:nvSpPr>
          <p:spPr bwMode="auto">
            <a:xfrm>
              <a:off x="4344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49" name="Rectangle 669"/>
            <p:cNvSpPr>
              <a:spLocks noChangeArrowheads="1"/>
            </p:cNvSpPr>
            <p:nvPr/>
          </p:nvSpPr>
          <p:spPr bwMode="auto">
            <a:xfrm>
              <a:off x="4518" y="3221"/>
              <a:ext cx="3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0" name="Line 670"/>
            <p:cNvSpPr>
              <a:spLocks noChangeShapeType="1"/>
            </p:cNvSpPr>
            <p:nvPr/>
          </p:nvSpPr>
          <p:spPr bwMode="auto">
            <a:xfrm>
              <a:off x="4518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1" name="Rectangle 671"/>
            <p:cNvSpPr>
              <a:spLocks noChangeArrowheads="1"/>
            </p:cNvSpPr>
            <p:nvPr/>
          </p:nvSpPr>
          <p:spPr bwMode="auto">
            <a:xfrm>
              <a:off x="4789" y="3221"/>
              <a:ext cx="2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2" name="Line 672"/>
            <p:cNvSpPr>
              <a:spLocks noChangeShapeType="1"/>
            </p:cNvSpPr>
            <p:nvPr/>
          </p:nvSpPr>
          <p:spPr bwMode="auto">
            <a:xfrm>
              <a:off x="4789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3" name="Rectangle 673"/>
            <p:cNvSpPr>
              <a:spLocks noChangeArrowheads="1"/>
            </p:cNvSpPr>
            <p:nvPr/>
          </p:nvSpPr>
          <p:spPr bwMode="auto">
            <a:xfrm>
              <a:off x="5230" y="3221"/>
              <a:ext cx="2" cy="14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4" name="Line 674"/>
            <p:cNvSpPr>
              <a:spLocks noChangeShapeType="1"/>
            </p:cNvSpPr>
            <p:nvPr/>
          </p:nvSpPr>
          <p:spPr bwMode="auto">
            <a:xfrm>
              <a:off x="5230" y="3221"/>
              <a:ext cx="1" cy="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5" name="Rectangle 675"/>
            <p:cNvSpPr>
              <a:spLocks noChangeArrowheads="1"/>
            </p:cNvSpPr>
            <p:nvPr/>
          </p:nvSpPr>
          <p:spPr bwMode="auto">
            <a:xfrm>
              <a:off x="4347" y="3365"/>
              <a:ext cx="171" cy="4"/>
            </a:xfrm>
            <a:prstGeom prst="rect">
              <a:avLst/>
            </a:prstGeom>
            <a:solidFill>
              <a:srgbClr val="CCC0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6" name="Rectangle 676"/>
            <p:cNvSpPr>
              <a:spLocks noChangeArrowheads="1"/>
            </p:cNvSpPr>
            <p:nvPr/>
          </p:nvSpPr>
          <p:spPr bwMode="auto">
            <a:xfrm>
              <a:off x="4347" y="3369"/>
              <a:ext cx="46" cy="236"/>
            </a:xfrm>
            <a:prstGeom prst="rect">
              <a:avLst/>
            </a:prstGeom>
            <a:solidFill>
              <a:srgbClr val="CCC0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7" name="Rectangle 677"/>
            <p:cNvSpPr>
              <a:spLocks noChangeArrowheads="1"/>
            </p:cNvSpPr>
            <p:nvPr/>
          </p:nvSpPr>
          <p:spPr bwMode="auto">
            <a:xfrm>
              <a:off x="4471" y="3369"/>
              <a:ext cx="47" cy="236"/>
            </a:xfrm>
            <a:prstGeom prst="rect">
              <a:avLst/>
            </a:prstGeom>
            <a:solidFill>
              <a:srgbClr val="CCC0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8" name="Rectangle 678"/>
            <p:cNvSpPr>
              <a:spLocks noChangeArrowheads="1"/>
            </p:cNvSpPr>
            <p:nvPr/>
          </p:nvSpPr>
          <p:spPr bwMode="auto">
            <a:xfrm>
              <a:off x="4393" y="3369"/>
              <a:ext cx="78" cy="236"/>
            </a:xfrm>
            <a:prstGeom prst="rect">
              <a:avLst/>
            </a:prstGeom>
            <a:solidFill>
              <a:srgbClr val="CCC0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59" name="Rectangle 679"/>
            <p:cNvSpPr>
              <a:spLocks noChangeArrowheads="1"/>
            </p:cNvSpPr>
            <p:nvPr/>
          </p:nvSpPr>
          <p:spPr bwMode="auto">
            <a:xfrm rot="16200000">
              <a:off x="4332" y="3422"/>
              <a:ext cx="21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Meta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0" name="Rectangle 680"/>
            <p:cNvSpPr>
              <a:spLocks noChangeArrowheads="1"/>
            </p:cNvSpPr>
            <p:nvPr/>
          </p:nvSpPr>
          <p:spPr bwMode="auto">
            <a:xfrm rot="16200000">
              <a:off x="4409" y="3325"/>
              <a:ext cx="58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1" name="Rectangle 681"/>
            <p:cNvSpPr>
              <a:spLocks noChangeArrowheads="1"/>
            </p:cNvSpPr>
            <p:nvPr/>
          </p:nvSpPr>
          <p:spPr bwMode="auto">
            <a:xfrm>
              <a:off x="4643" y="3449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2" name="Rectangle 682"/>
            <p:cNvSpPr>
              <a:spLocks noChangeArrowheads="1"/>
            </p:cNvSpPr>
            <p:nvPr/>
          </p:nvSpPr>
          <p:spPr bwMode="auto">
            <a:xfrm>
              <a:off x="4666" y="3449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3" name="Rectangle 683"/>
            <p:cNvSpPr>
              <a:spLocks noChangeArrowheads="1"/>
            </p:cNvSpPr>
            <p:nvPr/>
          </p:nvSpPr>
          <p:spPr bwMode="auto">
            <a:xfrm>
              <a:off x="4817" y="3450"/>
              <a:ext cx="459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__/__/201__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4" name="Rectangle 684"/>
            <p:cNvSpPr>
              <a:spLocks noChangeArrowheads="1"/>
            </p:cNvSpPr>
            <p:nvPr/>
          </p:nvSpPr>
          <p:spPr bwMode="auto">
            <a:xfrm>
              <a:off x="5203" y="3446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765" name="Rectangle 685"/>
            <p:cNvSpPr>
              <a:spLocks noChangeArrowheads="1"/>
            </p:cNvSpPr>
            <p:nvPr/>
          </p:nvSpPr>
          <p:spPr bwMode="auto">
            <a:xfrm>
              <a:off x="2791" y="3362"/>
              <a:ext cx="3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66" name="Line 686"/>
            <p:cNvSpPr>
              <a:spLocks noChangeShapeType="1"/>
            </p:cNvSpPr>
            <p:nvPr/>
          </p:nvSpPr>
          <p:spPr bwMode="auto">
            <a:xfrm>
              <a:off x="2791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67" name="Rectangle 687"/>
            <p:cNvSpPr>
              <a:spLocks noChangeArrowheads="1"/>
            </p:cNvSpPr>
            <p:nvPr/>
          </p:nvSpPr>
          <p:spPr bwMode="auto">
            <a:xfrm>
              <a:off x="2990" y="3362"/>
              <a:ext cx="3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68" name="Line 688"/>
            <p:cNvSpPr>
              <a:spLocks noChangeShapeType="1"/>
            </p:cNvSpPr>
            <p:nvPr/>
          </p:nvSpPr>
          <p:spPr bwMode="auto">
            <a:xfrm>
              <a:off x="2990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69" name="Rectangle 689"/>
            <p:cNvSpPr>
              <a:spLocks noChangeArrowheads="1"/>
            </p:cNvSpPr>
            <p:nvPr/>
          </p:nvSpPr>
          <p:spPr bwMode="auto">
            <a:xfrm>
              <a:off x="4344" y="3362"/>
              <a:ext cx="3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0" name="Line 690"/>
            <p:cNvSpPr>
              <a:spLocks noChangeShapeType="1"/>
            </p:cNvSpPr>
            <p:nvPr/>
          </p:nvSpPr>
          <p:spPr bwMode="auto">
            <a:xfrm>
              <a:off x="4344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1" name="Rectangle 691"/>
            <p:cNvSpPr>
              <a:spLocks noChangeArrowheads="1"/>
            </p:cNvSpPr>
            <p:nvPr/>
          </p:nvSpPr>
          <p:spPr bwMode="auto">
            <a:xfrm>
              <a:off x="4347" y="3362"/>
              <a:ext cx="171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2" name="Line 692"/>
            <p:cNvSpPr>
              <a:spLocks noChangeShapeType="1"/>
            </p:cNvSpPr>
            <p:nvPr/>
          </p:nvSpPr>
          <p:spPr bwMode="auto">
            <a:xfrm>
              <a:off x="4347" y="3362"/>
              <a:ext cx="17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3" name="Rectangle 693"/>
            <p:cNvSpPr>
              <a:spLocks noChangeArrowheads="1"/>
            </p:cNvSpPr>
            <p:nvPr/>
          </p:nvSpPr>
          <p:spPr bwMode="auto">
            <a:xfrm>
              <a:off x="4347" y="3365"/>
              <a:ext cx="171" cy="4"/>
            </a:xfrm>
            <a:prstGeom prst="rect">
              <a:avLst/>
            </a:prstGeom>
            <a:solidFill>
              <a:srgbClr val="CCC0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4" name="Rectangle 694"/>
            <p:cNvSpPr>
              <a:spLocks noChangeArrowheads="1"/>
            </p:cNvSpPr>
            <p:nvPr/>
          </p:nvSpPr>
          <p:spPr bwMode="auto">
            <a:xfrm>
              <a:off x="4518" y="3362"/>
              <a:ext cx="3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5" name="Line 695"/>
            <p:cNvSpPr>
              <a:spLocks noChangeShapeType="1"/>
            </p:cNvSpPr>
            <p:nvPr/>
          </p:nvSpPr>
          <p:spPr bwMode="auto">
            <a:xfrm>
              <a:off x="4518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6" name="Rectangle 696"/>
            <p:cNvSpPr>
              <a:spLocks noChangeArrowheads="1"/>
            </p:cNvSpPr>
            <p:nvPr/>
          </p:nvSpPr>
          <p:spPr bwMode="auto">
            <a:xfrm>
              <a:off x="4521" y="3362"/>
              <a:ext cx="268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7" name="Line 697"/>
            <p:cNvSpPr>
              <a:spLocks noChangeShapeType="1"/>
            </p:cNvSpPr>
            <p:nvPr/>
          </p:nvSpPr>
          <p:spPr bwMode="auto">
            <a:xfrm>
              <a:off x="4521" y="3362"/>
              <a:ext cx="26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8" name="Rectangle 698"/>
            <p:cNvSpPr>
              <a:spLocks noChangeArrowheads="1"/>
            </p:cNvSpPr>
            <p:nvPr/>
          </p:nvSpPr>
          <p:spPr bwMode="auto">
            <a:xfrm>
              <a:off x="4789" y="3362"/>
              <a:ext cx="2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79" name="Line 699"/>
            <p:cNvSpPr>
              <a:spLocks noChangeShapeType="1"/>
            </p:cNvSpPr>
            <p:nvPr/>
          </p:nvSpPr>
          <p:spPr bwMode="auto">
            <a:xfrm>
              <a:off x="4789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0" name="Rectangle 700"/>
            <p:cNvSpPr>
              <a:spLocks noChangeArrowheads="1"/>
            </p:cNvSpPr>
            <p:nvPr/>
          </p:nvSpPr>
          <p:spPr bwMode="auto">
            <a:xfrm>
              <a:off x="4791" y="3362"/>
              <a:ext cx="439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1" name="Line 701"/>
            <p:cNvSpPr>
              <a:spLocks noChangeShapeType="1"/>
            </p:cNvSpPr>
            <p:nvPr/>
          </p:nvSpPr>
          <p:spPr bwMode="auto">
            <a:xfrm>
              <a:off x="4791" y="3362"/>
              <a:ext cx="43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2" name="Rectangle 702"/>
            <p:cNvSpPr>
              <a:spLocks noChangeArrowheads="1"/>
            </p:cNvSpPr>
            <p:nvPr/>
          </p:nvSpPr>
          <p:spPr bwMode="auto">
            <a:xfrm>
              <a:off x="5230" y="3362"/>
              <a:ext cx="2" cy="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3" name="Line 703"/>
            <p:cNvSpPr>
              <a:spLocks noChangeShapeType="1"/>
            </p:cNvSpPr>
            <p:nvPr/>
          </p:nvSpPr>
          <p:spPr bwMode="auto">
            <a:xfrm>
              <a:off x="5230" y="336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4" name="Rectangle 704"/>
            <p:cNvSpPr>
              <a:spLocks noChangeArrowheads="1"/>
            </p:cNvSpPr>
            <p:nvPr/>
          </p:nvSpPr>
          <p:spPr bwMode="auto">
            <a:xfrm>
              <a:off x="2791" y="336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5" name="Line 705"/>
            <p:cNvSpPr>
              <a:spLocks noChangeShapeType="1"/>
            </p:cNvSpPr>
            <p:nvPr/>
          </p:nvSpPr>
          <p:spPr bwMode="auto">
            <a:xfrm>
              <a:off x="2791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6" name="Rectangle 706"/>
            <p:cNvSpPr>
              <a:spLocks noChangeArrowheads="1"/>
            </p:cNvSpPr>
            <p:nvPr/>
          </p:nvSpPr>
          <p:spPr bwMode="auto">
            <a:xfrm>
              <a:off x="2990" y="336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7" name="Line 707"/>
            <p:cNvSpPr>
              <a:spLocks noChangeShapeType="1"/>
            </p:cNvSpPr>
            <p:nvPr/>
          </p:nvSpPr>
          <p:spPr bwMode="auto">
            <a:xfrm>
              <a:off x="2990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8" name="Rectangle 708"/>
            <p:cNvSpPr>
              <a:spLocks noChangeArrowheads="1"/>
            </p:cNvSpPr>
            <p:nvPr/>
          </p:nvSpPr>
          <p:spPr bwMode="auto">
            <a:xfrm>
              <a:off x="4344" y="336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89" name="Line 709"/>
            <p:cNvSpPr>
              <a:spLocks noChangeShapeType="1"/>
            </p:cNvSpPr>
            <p:nvPr/>
          </p:nvSpPr>
          <p:spPr bwMode="auto">
            <a:xfrm>
              <a:off x="4344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0" name="Rectangle 710"/>
            <p:cNvSpPr>
              <a:spLocks noChangeArrowheads="1"/>
            </p:cNvSpPr>
            <p:nvPr/>
          </p:nvSpPr>
          <p:spPr bwMode="auto">
            <a:xfrm>
              <a:off x="4518" y="3369"/>
              <a:ext cx="3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1" name="Line 711"/>
            <p:cNvSpPr>
              <a:spLocks noChangeShapeType="1"/>
            </p:cNvSpPr>
            <p:nvPr/>
          </p:nvSpPr>
          <p:spPr bwMode="auto">
            <a:xfrm>
              <a:off x="4518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2" name="Rectangle 712"/>
            <p:cNvSpPr>
              <a:spLocks noChangeArrowheads="1"/>
            </p:cNvSpPr>
            <p:nvPr/>
          </p:nvSpPr>
          <p:spPr bwMode="auto">
            <a:xfrm>
              <a:off x="4789" y="3369"/>
              <a:ext cx="2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3" name="Line 713"/>
            <p:cNvSpPr>
              <a:spLocks noChangeShapeType="1"/>
            </p:cNvSpPr>
            <p:nvPr/>
          </p:nvSpPr>
          <p:spPr bwMode="auto">
            <a:xfrm>
              <a:off x="4789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4" name="Rectangle 714"/>
            <p:cNvSpPr>
              <a:spLocks noChangeArrowheads="1"/>
            </p:cNvSpPr>
            <p:nvPr/>
          </p:nvSpPr>
          <p:spPr bwMode="auto">
            <a:xfrm>
              <a:off x="5230" y="3369"/>
              <a:ext cx="2" cy="1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5" name="Line 715"/>
            <p:cNvSpPr>
              <a:spLocks noChangeShapeType="1"/>
            </p:cNvSpPr>
            <p:nvPr/>
          </p:nvSpPr>
          <p:spPr bwMode="auto">
            <a:xfrm>
              <a:off x="5230" y="3369"/>
              <a:ext cx="1" cy="1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6" name="Rectangle 716"/>
            <p:cNvSpPr>
              <a:spLocks noChangeArrowheads="1"/>
            </p:cNvSpPr>
            <p:nvPr/>
          </p:nvSpPr>
          <p:spPr bwMode="auto">
            <a:xfrm>
              <a:off x="2791" y="3488"/>
              <a:ext cx="3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7" name="Line 717"/>
            <p:cNvSpPr>
              <a:spLocks noChangeShapeType="1"/>
            </p:cNvSpPr>
            <p:nvPr/>
          </p:nvSpPr>
          <p:spPr bwMode="auto">
            <a:xfrm>
              <a:off x="2791" y="348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8" name="Line 718"/>
            <p:cNvSpPr>
              <a:spLocks noChangeShapeType="1"/>
            </p:cNvSpPr>
            <p:nvPr/>
          </p:nvSpPr>
          <p:spPr bwMode="auto">
            <a:xfrm>
              <a:off x="2791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799" name="Rectangle 719"/>
            <p:cNvSpPr>
              <a:spLocks noChangeArrowheads="1"/>
            </p:cNvSpPr>
            <p:nvPr/>
          </p:nvSpPr>
          <p:spPr bwMode="auto">
            <a:xfrm>
              <a:off x="2990" y="3488"/>
              <a:ext cx="3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0" name="Line 720"/>
            <p:cNvSpPr>
              <a:spLocks noChangeShapeType="1"/>
            </p:cNvSpPr>
            <p:nvPr/>
          </p:nvSpPr>
          <p:spPr bwMode="auto">
            <a:xfrm>
              <a:off x="2990" y="348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1" name="Line 721"/>
            <p:cNvSpPr>
              <a:spLocks noChangeShapeType="1"/>
            </p:cNvSpPr>
            <p:nvPr/>
          </p:nvSpPr>
          <p:spPr bwMode="auto">
            <a:xfrm>
              <a:off x="2990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2" name="Rectangle 722"/>
            <p:cNvSpPr>
              <a:spLocks noChangeArrowheads="1"/>
            </p:cNvSpPr>
            <p:nvPr/>
          </p:nvSpPr>
          <p:spPr bwMode="auto">
            <a:xfrm>
              <a:off x="4344" y="3488"/>
              <a:ext cx="3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3" name="Line 723"/>
            <p:cNvSpPr>
              <a:spLocks noChangeShapeType="1"/>
            </p:cNvSpPr>
            <p:nvPr/>
          </p:nvSpPr>
          <p:spPr bwMode="auto">
            <a:xfrm>
              <a:off x="4344" y="348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4" name="Line 724"/>
            <p:cNvSpPr>
              <a:spLocks noChangeShapeType="1"/>
            </p:cNvSpPr>
            <p:nvPr/>
          </p:nvSpPr>
          <p:spPr bwMode="auto">
            <a:xfrm>
              <a:off x="4344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5" name="Rectangle 725"/>
            <p:cNvSpPr>
              <a:spLocks noChangeArrowheads="1"/>
            </p:cNvSpPr>
            <p:nvPr/>
          </p:nvSpPr>
          <p:spPr bwMode="auto">
            <a:xfrm>
              <a:off x="4518" y="3488"/>
              <a:ext cx="3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6" name="Line 726"/>
            <p:cNvSpPr>
              <a:spLocks noChangeShapeType="1"/>
            </p:cNvSpPr>
            <p:nvPr/>
          </p:nvSpPr>
          <p:spPr bwMode="auto">
            <a:xfrm>
              <a:off x="4518" y="348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7" name="Line 727"/>
            <p:cNvSpPr>
              <a:spLocks noChangeShapeType="1"/>
            </p:cNvSpPr>
            <p:nvPr/>
          </p:nvSpPr>
          <p:spPr bwMode="auto">
            <a:xfrm>
              <a:off x="4518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8" name="Rectangle 728"/>
            <p:cNvSpPr>
              <a:spLocks noChangeArrowheads="1"/>
            </p:cNvSpPr>
            <p:nvPr/>
          </p:nvSpPr>
          <p:spPr bwMode="auto">
            <a:xfrm>
              <a:off x="4789" y="3488"/>
              <a:ext cx="2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09" name="Line 729"/>
            <p:cNvSpPr>
              <a:spLocks noChangeShapeType="1"/>
            </p:cNvSpPr>
            <p:nvPr/>
          </p:nvSpPr>
          <p:spPr bwMode="auto">
            <a:xfrm>
              <a:off x="4789" y="3488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0" name="Line 730"/>
            <p:cNvSpPr>
              <a:spLocks noChangeShapeType="1"/>
            </p:cNvSpPr>
            <p:nvPr/>
          </p:nvSpPr>
          <p:spPr bwMode="auto">
            <a:xfrm>
              <a:off x="4789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1" name="Rectangle 731"/>
            <p:cNvSpPr>
              <a:spLocks noChangeArrowheads="1"/>
            </p:cNvSpPr>
            <p:nvPr/>
          </p:nvSpPr>
          <p:spPr bwMode="auto">
            <a:xfrm>
              <a:off x="5230" y="3488"/>
              <a:ext cx="2" cy="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2" name="Line 732"/>
            <p:cNvSpPr>
              <a:spLocks noChangeShapeType="1"/>
            </p:cNvSpPr>
            <p:nvPr/>
          </p:nvSpPr>
          <p:spPr bwMode="auto">
            <a:xfrm>
              <a:off x="5230" y="3488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3" name="Line 733"/>
            <p:cNvSpPr>
              <a:spLocks noChangeShapeType="1"/>
            </p:cNvSpPr>
            <p:nvPr/>
          </p:nvSpPr>
          <p:spPr bwMode="auto">
            <a:xfrm>
              <a:off x="5230" y="3488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4" name="Rectangle 734"/>
            <p:cNvSpPr>
              <a:spLocks noChangeArrowheads="1"/>
            </p:cNvSpPr>
            <p:nvPr/>
          </p:nvSpPr>
          <p:spPr bwMode="auto">
            <a:xfrm>
              <a:off x="2791" y="3490"/>
              <a:ext cx="3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5" name="Line 735"/>
            <p:cNvSpPr>
              <a:spLocks noChangeShapeType="1"/>
            </p:cNvSpPr>
            <p:nvPr/>
          </p:nvSpPr>
          <p:spPr bwMode="auto">
            <a:xfrm>
              <a:off x="2791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6" name="Rectangle 736"/>
            <p:cNvSpPr>
              <a:spLocks noChangeArrowheads="1"/>
            </p:cNvSpPr>
            <p:nvPr/>
          </p:nvSpPr>
          <p:spPr bwMode="auto">
            <a:xfrm>
              <a:off x="2990" y="3490"/>
              <a:ext cx="3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7" name="Line 737"/>
            <p:cNvSpPr>
              <a:spLocks noChangeShapeType="1"/>
            </p:cNvSpPr>
            <p:nvPr/>
          </p:nvSpPr>
          <p:spPr bwMode="auto">
            <a:xfrm>
              <a:off x="2990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8" name="Rectangle 738"/>
            <p:cNvSpPr>
              <a:spLocks noChangeArrowheads="1"/>
            </p:cNvSpPr>
            <p:nvPr/>
          </p:nvSpPr>
          <p:spPr bwMode="auto">
            <a:xfrm>
              <a:off x="4344" y="3490"/>
              <a:ext cx="3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19" name="Line 739"/>
            <p:cNvSpPr>
              <a:spLocks noChangeShapeType="1"/>
            </p:cNvSpPr>
            <p:nvPr/>
          </p:nvSpPr>
          <p:spPr bwMode="auto">
            <a:xfrm>
              <a:off x="4344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0" name="Rectangle 740"/>
            <p:cNvSpPr>
              <a:spLocks noChangeArrowheads="1"/>
            </p:cNvSpPr>
            <p:nvPr/>
          </p:nvSpPr>
          <p:spPr bwMode="auto">
            <a:xfrm>
              <a:off x="4518" y="3490"/>
              <a:ext cx="3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1" name="Line 741"/>
            <p:cNvSpPr>
              <a:spLocks noChangeShapeType="1"/>
            </p:cNvSpPr>
            <p:nvPr/>
          </p:nvSpPr>
          <p:spPr bwMode="auto">
            <a:xfrm>
              <a:off x="4518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2" name="Rectangle 742"/>
            <p:cNvSpPr>
              <a:spLocks noChangeArrowheads="1"/>
            </p:cNvSpPr>
            <p:nvPr/>
          </p:nvSpPr>
          <p:spPr bwMode="auto">
            <a:xfrm>
              <a:off x="4789" y="3490"/>
              <a:ext cx="2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3" name="Line 743"/>
            <p:cNvSpPr>
              <a:spLocks noChangeShapeType="1"/>
            </p:cNvSpPr>
            <p:nvPr/>
          </p:nvSpPr>
          <p:spPr bwMode="auto">
            <a:xfrm>
              <a:off x="4789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4" name="Rectangle 744"/>
            <p:cNvSpPr>
              <a:spLocks noChangeArrowheads="1"/>
            </p:cNvSpPr>
            <p:nvPr/>
          </p:nvSpPr>
          <p:spPr bwMode="auto">
            <a:xfrm>
              <a:off x="5230" y="3490"/>
              <a:ext cx="2" cy="1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5" name="Line 745"/>
            <p:cNvSpPr>
              <a:spLocks noChangeShapeType="1"/>
            </p:cNvSpPr>
            <p:nvPr/>
          </p:nvSpPr>
          <p:spPr bwMode="auto">
            <a:xfrm>
              <a:off x="5230" y="3490"/>
              <a:ext cx="1" cy="1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6" name="Rectangle 746"/>
            <p:cNvSpPr>
              <a:spLocks noChangeArrowheads="1"/>
            </p:cNvSpPr>
            <p:nvPr/>
          </p:nvSpPr>
          <p:spPr bwMode="auto">
            <a:xfrm>
              <a:off x="2794" y="3608"/>
              <a:ext cx="196" cy="3"/>
            </a:xfrm>
            <a:prstGeom prst="rect">
              <a:avLst/>
            </a:prstGeom>
            <a:solidFill>
              <a:srgbClr val="FCD5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7" name="Rectangle 747"/>
            <p:cNvSpPr>
              <a:spLocks noChangeArrowheads="1"/>
            </p:cNvSpPr>
            <p:nvPr/>
          </p:nvSpPr>
          <p:spPr bwMode="auto">
            <a:xfrm>
              <a:off x="2794" y="3611"/>
              <a:ext cx="59" cy="481"/>
            </a:xfrm>
            <a:prstGeom prst="rect">
              <a:avLst/>
            </a:prstGeom>
            <a:solidFill>
              <a:srgbClr val="FCD5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8" name="Rectangle 748"/>
            <p:cNvSpPr>
              <a:spLocks noChangeArrowheads="1"/>
            </p:cNvSpPr>
            <p:nvPr/>
          </p:nvSpPr>
          <p:spPr bwMode="auto">
            <a:xfrm>
              <a:off x="2931" y="3611"/>
              <a:ext cx="59" cy="481"/>
            </a:xfrm>
            <a:prstGeom prst="rect">
              <a:avLst/>
            </a:prstGeom>
            <a:solidFill>
              <a:srgbClr val="FCD5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29" name="Rectangle 749"/>
            <p:cNvSpPr>
              <a:spLocks noChangeArrowheads="1"/>
            </p:cNvSpPr>
            <p:nvPr/>
          </p:nvSpPr>
          <p:spPr bwMode="auto">
            <a:xfrm>
              <a:off x="2853" y="3611"/>
              <a:ext cx="78" cy="481"/>
            </a:xfrm>
            <a:prstGeom prst="rect">
              <a:avLst/>
            </a:prstGeom>
            <a:solidFill>
              <a:srgbClr val="FCD5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0" name="Rectangle 750"/>
            <p:cNvSpPr>
              <a:spLocks noChangeArrowheads="1"/>
            </p:cNvSpPr>
            <p:nvPr/>
          </p:nvSpPr>
          <p:spPr bwMode="auto">
            <a:xfrm rot="16200000">
              <a:off x="2792" y="3786"/>
              <a:ext cx="21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Ação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831" name="Rectangle 751"/>
            <p:cNvSpPr>
              <a:spLocks noChangeArrowheads="1"/>
            </p:cNvSpPr>
            <p:nvPr/>
          </p:nvSpPr>
          <p:spPr bwMode="auto">
            <a:xfrm rot="16200000">
              <a:off x="2869" y="3691"/>
              <a:ext cx="58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832" name="Rectangle 752"/>
            <p:cNvSpPr>
              <a:spLocks noChangeArrowheads="1"/>
            </p:cNvSpPr>
            <p:nvPr/>
          </p:nvSpPr>
          <p:spPr bwMode="auto">
            <a:xfrm>
              <a:off x="2995" y="3852"/>
              <a:ext cx="58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833" name="Rectangle 753"/>
            <p:cNvSpPr>
              <a:spLocks noChangeArrowheads="1"/>
            </p:cNvSpPr>
            <p:nvPr/>
          </p:nvSpPr>
          <p:spPr bwMode="auto">
            <a:xfrm>
              <a:off x="2791" y="3605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4" name="Line 754"/>
            <p:cNvSpPr>
              <a:spLocks noChangeShapeType="1"/>
            </p:cNvSpPr>
            <p:nvPr/>
          </p:nvSpPr>
          <p:spPr bwMode="auto">
            <a:xfrm>
              <a:off x="2791" y="3605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5" name="Rectangle 755"/>
            <p:cNvSpPr>
              <a:spLocks noChangeArrowheads="1"/>
            </p:cNvSpPr>
            <p:nvPr/>
          </p:nvSpPr>
          <p:spPr bwMode="auto">
            <a:xfrm>
              <a:off x="2794" y="3605"/>
              <a:ext cx="196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6" name="Line 756"/>
            <p:cNvSpPr>
              <a:spLocks noChangeShapeType="1"/>
            </p:cNvSpPr>
            <p:nvPr/>
          </p:nvSpPr>
          <p:spPr bwMode="auto">
            <a:xfrm>
              <a:off x="2794" y="3605"/>
              <a:ext cx="19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7" name="Rectangle 757"/>
            <p:cNvSpPr>
              <a:spLocks noChangeArrowheads="1"/>
            </p:cNvSpPr>
            <p:nvPr/>
          </p:nvSpPr>
          <p:spPr bwMode="auto">
            <a:xfrm>
              <a:off x="2794" y="3608"/>
              <a:ext cx="196" cy="3"/>
            </a:xfrm>
            <a:prstGeom prst="rect">
              <a:avLst/>
            </a:prstGeom>
            <a:solidFill>
              <a:srgbClr val="FCD5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8" name="Rectangle 758"/>
            <p:cNvSpPr>
              <a:spLocks noChangeArrowheads="1"/>
            </p:cNvSpPr>
            <p:nvPr/>
          </p:nvSpPr>
          <p:spPr bwMode="auto">
            <a:xfrm>
              <a:off x="2990" y="3605"/>
              <a:ext cx="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39" name="Line 759"/>
            <p:cNvSpPr>
              <a:spLocks noChangeShapeType="1"/>
            </p:cNvSpPr>
            <p:nvPr/>
          </p:nvSpPr>
          <p:spPr bwMode="auto">
            <a:xfrm>
              <a:off x="2990" y="3605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0" name="Rectangle 760"/>
            <p:cNvSpPr>
              <a:spLocks noChangeArrowheads="1"/>
            </p:cNvSpPr>
            <p:nvPr/>
          </p:nvSpPr>
          <p:spPr bwMode="auto">
            <a:xfrm>
              <a:off x="2993" y="3605"/>
              <a:ext cx="1351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1" name="Line 761"/>
            <p:cNvSpPr>
              <a:spLocks noChangeShapeType="1"/>
            </p:cNvSpPr>
            <p:nvPr/>
          </p:nvSpPr>
          <p:spPr bwMode="auto">
            <a:xfrm>
              <a:off x="2993" y="3605"/>
              <a:ext cx="135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2" name="Rectangle 762"/>
            <p:cNvSpPr>
              <a:spLocks noChangeArrowheads="1"/>
            </p:cNvSpPr>
            <p:nvPr/>
          </p:nvSpPr>
          <p:spPr bwMode="auto">
            <a:xfrm>
              <a:off x="4344" y="3605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3" name="Line 763"/>
            <p:cNvSpPr>
              <a:spLocks noChangeShapeType="1"/>
            </p:cNvSpPr>
            <p:nvPr/>
          </p:nvSpPr>
          <p:spPr bwMode="auto">
            <a:xfrm>
              <a:off x="4344" y="3605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4" name="Line 764"/>
            <p:cNvSpPr>
              <a:spLocks noChangeShapeType="1"/>
            </p:cNvSpPr>
            <p:nvPr/>
          </p:nvSpPr>
          <p:spPr bwMode="auto">
            <a:xfrm>
              <a:off x="4344" y="3605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5" name="Rectangle 765"/>
            <p:cNvSpPr>
              <a:spLocks noChangeArrowheads="1"/>
            </p:cNvSpPr>
            <p:nvPr/>
          </p:nvSpPr>
          <p:spPr bwMode="auto">
            <a:xfrm>
              <a:off x="4347" y="3605"/>
              <a:ext cx="171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6" name="Line 766"/>
            <p:cNvSpPr>
              <a:spLocks noChangeShapeType="1"/>
            </p:cNvSpPr>
            <p:nvPr/>
          </p:nvSpPr>
          <p:spPr bwMode="auto">
            <a:xfrm>
              <a:off x="4347" y="3605"/>
              <a:ext cx="17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7" name="Rectangle 767"/>
            <p:cNvSpPr>
              <a:spLocks noChangeArrowheads="1"/>
            </p:cNvSpPr>
            <p:nvPr/>
          </p:nvSpPr>
          <p:spPr bwMode="auto">
            <a:xfrm>
              <a:off x="4518" y="3605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8" name="Line 768"/>
            <p:cNvSpPr>
              <a:spLocks noChangeShapeType="1"/>
            </p:cNvSpPr>
            <p:nvPr/>
          </p:nvSpPr>
          <p:spPr bwMode="auto">
            <a:xfrm>
              <a:off x="4518" y="3605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49" name="Line 769"/>
            <p:cNvSpPr>
              <a:spLocks noChangeShapeType="1"/>
            </p:cNvSpPr>
            <p:nvPr/>
          </p:nvSpPr>
          <p:spPr bwMode="auto">
            <a:xfrm>
              <a:off x="4518" y="3605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0" name="Rectangle 770"/>
            <p:cNvSpPr>
              <a:spLocks noChangeArrowheads="1"/>
            </p:cNvSpPr>
            <p:nvPr/>
          </p:nvSpPr>
          <p:spPr bwMode="auto">
            <a:xfrm>
              <a:off x="4521" y="3605"/>
              <a:ext cx="268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1" name="Line 771"/>
            <p:cNvSpPr>
              <a:spLocks noChangeShapeType="1"/>
            </p:cNvSpPr>
            <p:nvPr/>
          </p:nvSpPr>
          <p:spPr bwMode="auto">
            <a:xfrm>
              <a:off x="4521" y="3605"/>
              <a:ext cx="26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2" name="Rectangle 772"/>
            <p:cNvSpPr>
              <a:spLocks noChangeArrowheads="1"/>
            </p:cNvSpPr>
            <p:nvPr/>
          </p:nvSpPr>
          <p:spPr bwMode="auto">
            <a:xfrm>
              <a:off x="4789" y="3605"/>
              <a:ext cx="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3" name="Line 773"/>
            <p:cNvSpPr>
              <a:spLocks noChangeShapeType="1"/>
            </p:cNvSpPr>
            <p:nvPr/>
          </p:nvSpPr>
          <p:spPr bwMode="auto">
            <a:xfrm>
              <a:off x="4789" y="3605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4" name="Line 774"/>
            <p:cNvSpPr>
              <a:spLocks noChangeShapeType="1"/>
            </p:cNvSpPr>
            <p:nvPr/>
          </p:nvSpPr>
          <p:spPr bwMode="auto">
            <a:xfrm>
              <a:off x="4789" y="3605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5" name="Rectangle 775"/>
            <p:cNvSpPr>
              <a:spLocks noChangeArrowheads="1"/>
            </p:cNvSpPr>
            <p:nvPr/>
          </p:nvSpPr>
          <p:spPr bwMode="auto">
            <a:xfrm>
              <a:off x="4791" y="3605"/>
              <a:ext cx="439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6" name="Line 776"/>
            <p:cNvSpPr>
              <a:spLocks noChangeShapeType="1"/>
            </p:cNvSpPr>
            <p:nvPr/>
          </p:nvSpPr>
          <p:spPr bwMode="auto">
            <a:xfrm>
              <a:off x="4791" y="3605"/>
              <a:ext cx="43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7" name="Rectangle 777"/>
            <p:cNvSpPr>
              <a:spLocks noChangeArrowheads="1"/>
            </p:cNvSpPr>
            <p:nvPr/>
          </p:nvSpPr>
          <p:spPr bwMode="auto">
            <a:xfrm>
              <a:off x="5230" y="3605"/>
              <a:ext cx="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8" name="Line 778"/>
            <p:cNvSpPr>
              <a:spLocks noChangeShapeType="1"/>
            </p:cNvSpPr>
            <p:nvPr/>
          </p:nvSpPr>
          <p:spPr bwMode="auto">
            <a:xfrm>
              <a:off x="5230" y="3605"/>
              <a:ext cx="1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59" name="Rectangle 779"/>
            <p:cNvSpPr>
              <a:spLocks noChangeArrowheads="1"/>
            </p:cNvSpPr>
            <p:nvPr/>
          </p:nvSpPr>
          <p:spPr bwMode="auto">
            <a:xfrm>
              <a:off x="2791" y="3611"/>
              <a:ext cx="3" cy="4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0" name="Line 780"/>
            <p:cNvSpPr>
              <a:spLocks noChangeShapeType="1"/>
            </p:cNvSpPr>
            <p:nvPr/>
          </p:nvSpPr>
          <p:spPr bwMode="auto">
            <a:xfrm>
              <a:off x="2791" y="3611"/>
              <a:ext cx="1" cy="48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1" name="Rectangle 781"/>
            <p:cNvSpPr>
              <a:spLocks noChangeArrowheads="1"/>
            </p:cNvSpPr>
            <p:nvPr/>
          </p:nvSpPr>
          <p:spPr bwMode="auto">
            <a:xfrm>
              <a:off x="2791" y="4092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2" name="Line 782"/>
            <p:cNvSpPr>
              <a:spLocks noChangeShapeType="1"/>
            </p:cNvSpPr>
            <p:nvPr/>
          </p:nvSpPr>
          <p:spPr bwMode="auto">
            <a:xfrm>
              <a:off x="2791" y="4092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3" name="Line 783"/>
            <p:cNvSpPr>
              <a:spLocks noChangeShapeType="1"/>
            </p:cNvSpPr>
            <p:nvPr/>
          </p:nvSpPr>
          <p:spPr bwMode="auto">
            <a:xfrm>
              <a:off x="2791" y="4092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4" name="Rectangle 784"/>
            <p:cNvSpPr>
              <a:spLocks noChangeArrowheads="1"/>
            </p:cNvSpPr>
            <p:nvPr/>
          </p:nvSpPr>
          <p:spPr bwMode="auto">
            <a:xfrm>
              <a:off x="2791" y="4092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5" name="Line 785"/>
            <p:cNvSpPr>
              <a:spLocks noChangeShapeType="1"/>
            </p:cNvSpPr>
            <p:nvPr/>
          </p:nvSpPr>
          <p:spPr bwMode="auto">
            <a:xfrm>
              <a:off x="2791" y="4092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6" name="Line 786"/>
            <p:cNvSpPr>
              <a:spLocks noChangeShapeType="1"/>
            </p:cNvSpPr>
            <p:nvPr/>
          </p:nvSpPr>
          <p:spPr bwMode="auto">
            <a:xfrm>
              <a:off x="2791" y="4092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7" name="Rectangle 787"/>
            <p:cNvSpPr>
              <a:spLocks noChangeArrowheads="1"/>
            </p:cNvSpPr>
            <p:nvPr/>
          </p:nvSpPr>
          <p:spPr bwMode="auto">
            <a:xfrm>
              <a:off x="2794" y="4092"/>
              <a:ext cx="196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8" name="Line 788"/>
            <p:cNvSpPr>
              <a:spLocks noChangeShapeType="1"/>
            </p:cNvSpPr>
            <p:nvPr/>
          </p:nvSpPr>
          <p:spPr bwMode="auto">
            <a:xfrm>
              <a:off x="2794" y="4092"/>
              <a:ext cx="19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69" name="Rectangle 789"/>
            <p:cNvSpPr>
              <a:spLocks noChangeArrowheads="1"/>
            </p:cNvSpPr>
            <p:nvPr/>
          </p:nvSpPr>
          <p:spPr bwMode="auto">
            <a:xfrm>
              <a:off x="2990" y="3611"/>
              <a:ext cx="3" cy="4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0" name="Line 790"/>
            <p:cNvSpPr>
              <a:spLocks noChangeShapeType="1"/>
            </p:cNvSpPr>
            <p:nvPr/>
          </p:nvSpPr>
          <p:spPr bwMode="auto">
            <a:xfrm>
              <a:off x="2990" y="3611"/>
              <a:ext cx="1" cy="48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1" name="Rectangle 791"/>
            <p:cNvSpPr>
              <a:spLocks noChangeArrowheads="1"/>
            </p:cNvSpPr>
            <p:nvPr/>
          </p:nvSpPr>
          <p:spPr bwMode="auto">
            <a:xfrm>
              <a:off x="2990" y="4092"/>
              <a:ext cx="3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2" name="Line 792"/>
            <p:cNvSpPr>
              <a:spLocks noChangeShapeType="1"/>
            </p:cNvSpPr>
            <p:nvPr/>
          </p:nvSpPr>
          <p:spPr bwMode="auto">
            <a:xfrm>
              <a:off x="2990" y="4092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3" name="Line 793"/>
            <p:cNvSpPr>
              <a:spLocks noChangeShapeType="1"/>
            </p:cNvSpPr>
            <p:nvPr/>
          </p:nvSpPr>
          <p:spPr bwMode="auto">
            <a:xfrm>
              <a:off x="2990" y="4092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4" name="Rectangle 794"/>
            <p:cNvSpPr>
              <a:spLocks noChangeArrowheads="1"/>
            </p:cNvSpPr>
            <p:nvPr/>
          </p:nvSpPr>
          <p:spPr bwMode="auto">
            <a:xfrm>
              <a:off x="2993" y="4092"/>
              <a:ext cx="2237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5" name="Line 795"/>
            <p:cNvSpPr>
              <a:spLocks noChangeShapeType="1"/>
            </p:cNvSpPr>
            <p:nvPr/>
          </p:nvSpPr>
          <p:spPr bwMode="auto">
            <a:xfrm>
              <a:off x="2993" y="4092"/>
              <a:ext cx="223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6" name="Rectangle 796"/>
            <p:cNvSpPr>
              <a:spLocks noChangeArrowheads="1"/>
            </p:cNvSpPr>
            <p:nvPr/>
          </p:nvSpPr>
          <p:spPr bwMode="auto">
            <a:xfrm>
              <a:off x="5230" y="3611"/>
              <a:ext cx="2" cy="48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7" name="Line 797"/>
            <p:cNvSpPr>
              <a:spLocks noChangeShapeType="1"/>
            </p:cNvSpPr>
            <p:nvPr/>
          </p:nvSpPr>
          <p:spPr bwMode="auto">
            <a:xfrm>
              <a:off x="5230" y="3611"/>
              <a:ext cx="1" cy="48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8" name="Rectangle 798"/>
            <p:cNvSpPr>
              <a:spLocks noChangeArrowheads="1"/>
            </p:cNvSpPr>
            <p:nvPr/>
          </p:nvSpPr>
          <p:spPr bwMode="auto">
            <a:xfrm>
              <a:off x="5230" y="4092"/>
              <a:ext cx="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79" name="Line 799"/>
            <p:cNvSpPr>
              <a:spLocks noChangeShapeType="1"/>
            </p:cNvSpPr>
            <p:nvPr/>
          </p:nvSpPr>
          <p:spPr bwMode="auto">
            <a:xfrm>
              <a:off x="5230" y="4092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80" name="Line 800"/>
            <p:cNvSpPr>
              <a:spLocks noChangeShapeType="1"/>
            </p:cNvSpPr>
            <p:nvPr/>
          </p:nvSpPr>
          <p:spPr bwMode="auto">
            <a:xfrm>
              <a:off x="5230" y="4092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81" name="Rectangle 801"/>
            <p:cNvSpPr>
              <a:spLocks noChangeArrowheads="1"/>
            </p:cNvSpPr>
            <p:nvPr/>
          </p:nvSpPr>
          <p:spPr bwMode="auto">
            <a:xfrm>
              <a:off x="5230" y="4092"/>
              <a:ext cx="2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82" name="Line 802"/>
            <p:cNvSpPr>
              <a:spLocks noChangeShapeType="1"/>
            </p:cNvSpPr>
            <p:nvPr/>
          </p:nvSpPr>
          <p:spPr bwMode="auto">
            <a:xfrm>
              <a:off x="5230" y="4092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83" name="Line 803"/>
            <p:cNvSpPr>
              <a:spLocks noChangeShapeType="1"/>
            </p:cNvSpPr>
            <p:nvPr/>
          </p:nvSpPr>
          <p:spPr bwMode="auto">
            <a:xfrm>
              <a:off x="5230" y="4092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6884" name="Rectangle 804"/>
            <p:cNvSpPr>
              <a:spLocks noChangeArrowheads="1"/>
            </p:cNvSpPr>
            <p:nvPr/>
          </p:nvSpPr>
          <p:spPr bwMode="auto">
            <a:xfrm>
              <a:off x="2796" y="4095"/>
              <a:ext cx="5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itchFamily="34" charset="0"/>
                  <a:cs typeface="Arial" pitchFamily="34" charset="0"/>
                </a:rPr>
                <a:t> 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08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3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4" y="1045034"/>
            <a:ext cx="84289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1: Leitura e reflexão sobre a questão avaliativa e proposição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pt-BR" dirty="0" smtClean="0"/>
              <a:t>As 40 perguntas </a:t>
            </a:r>
            <a:r>
              <a:rPr lang="pt-BR" dirty="0"/>
              <a:t>previamente </a:t>
            </a:r>
            <a:r>
              <a:rPr lang="pt-BR" dirty="0" smtClean="0"/>
              <a:t>formuladas têm </a:t>
            </a:r>
            <a:r>
              <a:rPr lang="pt-BR" dirty="0"/>
              <a:t>como objetivo estimular a reflexão e potencializar uma análise sobre questões já diagnosticadas como concretas e aderentes à realidade </a:t>
            </a:r>
            <a:r>
              <a:rPr lang="pt-BR" dirty="0" smtClean="0"/>
              <a:t>escolar para as 5 dimensões escolares. </a:t>
            </a:r>
            <a:endParaRPr lang="pt-BR" dirty="0" smtClean="0"/>
          </a:p>
          <a:p>
            <a:endParaRPr lang="pt-BR" dirty="0" smtClean="0"/>
          </a:p>
          <a:p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Por </a:t>
            </a: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exemplo:</a:t>
            </a:r>
            <a:r>
              <a:rPr lang="pt-BR" dirty="0" smtClean="0"/>
              <a:t> </a:t>
            </a:r>
          </a:p>
          <a:p>
            <a:endParaRPr lang="pt-BR" sz="1200" dirty="0"/>
          </a:p>
          <a:p>
            <a:r>
              <a:rPr lang="pt-BR" sz="1800" b="1" dirty="0" smtClean="0">
                <a:solidFill>
                  <a:schemeClr val="accent1"/>
                </a:solidFill>
              </a:rPr>
              <a:t>Pergunta 11</a:t>
            </a:r>
            <a:r>
              <a:rPr lang="pt-BR" sz="1800" dirty="0" smtClean="0">
                <a:solidFill>
                  <a:schemeClr val="accent1"/>
                </a:solidFill>
              </a:rPr>
              <a:t>: </a:t>
            </a:r>
            <a:r>
              <a:rPr lang="pt-BR" sz="1800" b="1" dirty="0" smtClean="0">
                <a:solidFill>
                  <a:schemeClr val="accent1"/>
                </a:solidFill>
              </a:rPr>
              <a:t>A ATPC é um momento que de fato propicia a formação continuada dos docentes com reuniões planejadas e organizadas de modo a garantir a melhoria da prática docente</a:t>
            </a:r>
            <a:r>
              <a:rPr lang="pt-BR" sz="1800" b="1" dirty="0" smtClean="0">
                <a:solidFill>
                  <a:schemeClr val="accent1"/>
                </a:solidFill>
              </a:rPr>
              <a:t>?</a:t>
            </a:r>
            <a:endParaRPr lang="pt-BR" b="1" i="1" dirty="0" smtClean="0">
              <a:solidFill>
                <a:schemeClr val="accent1"/>
              </a:solidFill>
            </a:endParaRPr>
          </a:p>
          <a:p>
            <a:r>
              <a:rPr lang="pt-BR" dirty="0" smtClean="0"/>
              <a:t>A cada pergunta avaliativa está associada a uma proposição, orientações e exemplos que buscam remeter a uma </a:t>
            </a:r>
            <a:r>
              <a:rPr lang="pt-BR" u="sng" dirty="0" smtClean="0"/>
              <a:t>condição ótima, um ideal possível, </a:t>
            </a:r>
            <a:r>
              <a:rPr lang="pt-BR" b="1" u="sng" dirty="0" smtClean="0"/>
              <a:t>um alvo </a:t>
            </a:r>
            <a:r>
              <a:rPr lang="pt-BR" u="sng" dirty="0" smtClean="0"/>
              <a:t>e que possam estar dentro dos limites impostos pela governabilidade da escola</a:t>
            </a:r>
            <a:r>
              <a:rPr lang="pt-BR" dirty="0" smtClean="0"/>
              <a:t>.</a:t>
            </a:r>
            <a:endParaRPr lang="pt-BR" i="1" dirty="0">
              <a:solidFill>
                <a:schemeClr val="accent1"/>
              </a:solidFill>
            </a:endParaRPr>
          </a:p>
          <a:p>
            <a:endParaRPr lang="pt-BR" sz="1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08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8738" y="4308244"/>
            <a:ext cx="1955630" cy="1601666"/>
          </a:xfrm>
          <a:prstGeom prst="rect">
            <a:avLst/>
          </a:prstGeom>
          <a:solidFill>
            <a:schemeClr val="accent1">
              <a:alpha val="26000"/>
            </a:schemeClr>
          </a:solidFill>
          <a:ln>
            <a:noFill/>
          </a:ln>
          <a:effectLst/>
        </p:spPr>
      </p:pic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3717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26174FA7-7881-4D1F-8675-54C98E70AA07}" type="slidenum">
              <a:rPr lang="pt-BR" smtClean="0"/>
              <a:pPr>
                <a:defRPr/>
              </a:pPr>
              <a:t>4</a:t>
            </a:fld>
            <a:r>
              <a:rPr lang="pt-BR" smtClean="0"/>
              <a:t>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69361" y="1009596"/>
            <a:ext cx="804400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50" b="1" dirty="0" smtClean="0">
                <a:solidFill>
                  <a:schemeClr val="accent1"/>
                </a:solidFill>
              </a:rPr>
              <a:t>Proposição da pergunta 11</a:t>
            </a:r>
            <a:r>
              <a:rPr lang="pt-BR" sz="1150" dirty="0" smtClean="0">
                <a:solidFill>
                  <a:schemeClr val="accent1"/>
                </a:solidFill>
              </a:rPr>
              <a:t>: Para potencializar o momento da HTPC o ideal é que o horário do cumprimento das </a:t>
            </a:r>
            <a:r>
              <a:rPr lang="pt-BR" sz="1150" dirty="0" err="1" smtClean="0">
                <a:solidFill>
                  <a:schemeClr val="accent1"/>
                </a:solidFill>
              </a:rPr>
              <a:t>HTPCs</a:t>
            </a:r>
            <a:r>
              <a:rPr lang="pt-BR" sz="1150" dirty="0" smtClean="0">
                <a:solidFill>
                  <a:schemeClr val="accent1"/>
                </a:solidFill>
              </a:rPr>
              <a:t>, a ser organizado pelo Professor Coordenador, assegure que todos os professores do respectivo segmento de ensino participem num único dia da semana, em reuniões de, no mínimo, duas horas consecutivas; na impossibilidade das reuniões das </a:t>
            </a:r>
            <a:r>
              <a:rPr lang="pt-BR" sz="1150" dirty="0" err="1" smtClean="0">
                <a:solidFill>
                  <a:schemeClr val="accent1"/>
                </a:solidFill>
              </a:rPr>
              <a:t>HTPCs</a:t>
            </a:r>
            <a:r>
              <a:rPr lang="pt-BR" sz="1150" dirty="0" smtClean="0">
                <a:solidFill>
                  <a:schemeClr val="accent1"/>
                </a:solidFill>
              </a:rPr>
              <a:t> serem organizadas em apenas um dia da semana, a escola deverá organizá-las em, no máximo, dois dias, distribuindo todos os professores em dois grupos permanentes para cada dia. As reuniões devem ser organizadas, com pauta pré-definida e que trate de assuntos relevantes para a escola, capazes de contribuir de fato para a melhoria das práticas escolares, de modo que a HTPC cumpra plenamente cada uma de suas funções - formativa, informativa, organizativa, reflexiva, temáticas, de resolução de conflitos e de problemas, de divulgação de experiências bem-sucedidas, de planejamento (acompanhamento, discussão e adequação de ações), de preparação e orientação para os Conselhos de Classe, etc. Para isso, os temas de formação para as HTPC devem ser definidos coletivamente e estar contextualizados às necessidades dos docentes, a partir das observações do PC no acompanhamento das aulas. É importante também, sempre que possível, a participação efetiva do PCOP da Diretoria de Ensino nas HTPC.</a:t>
            </a:r>
          </a:p>
          <a:p>
            <a:r>
              <a:rPr lang="pt-BR" sz="1150" dirty="0" smtClean="0">
                <a:solidFill>
                  <a:schemeClr val="accent1"/>
                </a:solidFill>
              </a:rPr>
              <a:t>Alguns assuntos que podem ser desenvolvidos nas reuniões de HTPC são: avaliação do processo de aprendizagem dos alunos; reflexão sobre assuntos relativos ao cumprimento do planejamento, dos conteúdos a serem trabalhados em sala de aula, da proposta pedagógica da escola, dos procedimentos metodológicos e dos materiais a serem utilizados; reflexão sobre alternativas metodológicas na prática de ensino; análise crítica das experiências dos professores; construção de alternativas de integração de experiências e de projetos inovadores implementados pela própria escola; análise dos resultados do desempenho escolar, dos procedimentos e dos diferentes instrumentos utilizados para a avaliação dos alunos; avaliação do trabalho realizado pelos professores; elaboração e seleção de materiais pedagógicos alternativos; formulação de propostas de integração entre a escola e a comunidade; desenvolvimento de formas de atendimento aos pais ou responsáveis; leitura e reflexão sobre textos com fundamentos teóricos conceituais inerentes ao processo educativo; multiplicação de ações de formação continuada, realizadas pelos Professores Coordenadores ou Docentes, em Cursos e Orientações Técnicas promovidos pela SEE/DE; entre outros.</a:t>
            </a:r>
            <a:endParaRPr lang="pt-BR" sz="1150" dirty="0">
              <a:solidFill>
                <a:schemeClr val="accent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48072" y="5390147"/>
            <a:ext cx="8196297" cy="369332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A </a:t>
            </a:r>
            <a:r>
              <a:rPr lang="en-US" sz="1800" dirty="0" err="1" smtClean="0"/>
              <a:t>proposição</a:t>
            </a:r>
            <a:r>
              <a:rPr lang="en-US" sz="1800" dirty="0" smtClean="0"/>
              <a:t> </a:t>
            </a:r>
            <a:r>
              <a:rPr lang="en-US" sz="1800" dirty="0" err="1" smtClean="0"/>
              <a:t>fornece</a:t>
            </a:r>
            <a:r>
              <a:rPr lang="en-US" sz="1800" dirty="0" smtClean="0"/>
              <a:t> ORIENTAÇÕES CLARAS </a:t>
            </a:r>
            <a:r>
              <a:rPr lang="en-US" sz="1800" dirty="0" err="1" smtClean="0"/>
              <a:t>sobre</a:t>
            </a:r>
            <a:r>
              <a:rPr lang="en-US" sz="1800" dirty="0" smtClean="0"/>
              <a:t> o </a:t>
            </a:r>
            <a:r>
              <a:rPr lang="en-US" sz="1800" dirty="0" err="1" smtClean="0"/>
              <a:t>tema</a:t>
            </a:r>
            <a:r>
              <a:rPr lang="en-US" sz="1800" dirty="0" smtClean="0"/>
              <a:t> da </a:t>
            </a:r>
            <a:r>
              <a:rPr lang="en-US" sz="1800" dirty="0" err="1" smtClean="0"/>
              <a:t>questão</a:t>
            </a:r>
            <a:r>
              <a:rPr lang="en-US" sz="1800" dirty="0"/>
              <a:t>.</a:t>
            </a:r>
            <a:endParaRPr lang="pt-BR" sz="1800" dirty="0"/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5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48073" y="1045034"/>
            <a:ext cx="8310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2: Definição do nível de importância</a:t>
            </a:r>
          </a:p>
          <a:p>
            <a:endParaRPr lang="en-US" sz="2000" b="1" dirty="0">
              <a:solidFill>
                <a:schemeClr val="accent2"/>
              </a:solidFill>
            </a:endParaRPr>
          </a:p>
          <a:p>
            <a:r>
              <a:rPr lang="pt-BR" dirty="0"/>
              <a:t>Após a leitura e a reflexão sobre a pergunta e a proposição sugerida, deve-se ponderar </a:t>
            </a:r>
            <a:r>
              <a:rPr lang="pt-BR" dirty="0" smtClean="0"/>
              <a:t>o quão importante é o tema analisado </a:t>
            </a:r>
            <a:r>
              <a:rPr lang="pt-BR" u="sng" dirty="0"/>
              <a:t>segundo a perspectiva da própria escola</a:t>
            </a:r>
            <a:r>
              <a:rPr lang="pt-BR" dirty="0"/>
              <a:t>.</a:t>
            </a:r>
            <a:endParaRPr lang="pt-BR" dirty="0">
              <a:solidFill>
                <a:schemeClr val="accent2"/>
              </a:solidFill>
            </a:endParaRPr>
          </a:p>
        </p:txBody>
      </p:sp>
      <p:graphicFrame>
        <p:nvGraphicFramePr>
          <p:cNvPr id="8069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24882666"/>
              </p:ext>
            </p:extLst>
          </p:nvPr>
        </p:nvGraphicFramePr>
        <p:xfrm>
          <a:off x="1374775" y="2690473"/>
          <a:ext cx="6211888" cy="2195512"/>
        </p:xfrm>
        <a:graphic>
          <a:graphicData uri="http://schemas.openxmlformats.org/presentationml/2006/ole">
            <p:oleObj spid="_x0000_s27653" name="Documento" r:id="rId4" imgW="6212412" imgH="2196257" progId="Word.Document.12">
              <p:embed/>
            </p:oleObj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41496" y="5112220"/>
            <a:ext cx="7191136" cy="369332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Nem</a:t>
            </a:r>
            <a:r>
              <a:rPr lang="en-US" sz="1800" dirty="0" smtClean="0"/>
              <a:t> </a:t>
            </a:r>
            <a:r>
              <a:rPr lang="en-US" sz="1800" dirty="0" err="1" smtClean="0"/>
              <a:t>todas</a:t>
            </a:r>
            <a:r>
              <a:rPr lang="en-US" sz="1800" dirty="0" smtClean="0"/>
              <a:t> as </a:t>
            </a:r>
            <a:r>
              <a:rPr lang="en-US" sz="1800" dirty="0" err="1" smtClean="0"/>
              <a:t>questões</a:t>
            </a:r>
            <a:r>
              <a:rPr lang="en-US" sz="1800" dirty="0" smtClean="0"/>
              <a:t> </a:t>
            </a:r>
            <a:r>
              <a:rPr lang="en-US" sz="1800" dirty="0" err="1" smtClean="0"/>
              <a:t>são</a:t>
            </a:r>
            <a:r>
              <a:rPr lang="en-US" sz="1800" dirty="0" smtClean="0"/>
              <a:t> </a:t>
            </a:r>
            <a:r>
              <a:rPr lang="pt-BR" sz="1800" dirty="0" smtClean="0"/>
              <a:t>relevantes</a:t>
            </a:r>
            <a:r>
              <a:rPr lang="en-US" sz="1800" dirty="0" smtClean="0"/>
              <a:t> </a:t>
            </a:r>
            <a:r>
              <a:rPr lang="en-US" sz="1800" dirty="0" err="1" smtClean="0"/>
              <a:t>para</a:t>
            </a:r>
            <a:r>
              <a:rPr lang="en-US" sz="1800" dirty="0" smtClean="0"/>
              <a:t> TODAS AS ESCOLAS</a:t>
            </a:r>
            <a:endParaRPr lang="pt-BR" sz="1800" dirty="0"/>
          </a:p>
        </p:txBody>
      </p:sp>
      <p:pic>
        <p:nvPicPr>
          <p:cNvPr id="806926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6172" y="3028208"/>
            <a:ext cx="337214" cy="3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Conector reto 12"/>
          <p:cNvCxnSpPr/>
          <p:nvPr/>
        </p:nvCxnSpPr>
        <p:spPr>
          <a:xfrm>
            <a:off x="3610099" y="3336988"/>
            <a:ext cx="2850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6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2" y="1045034"/>
            <a:ext cx="79240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3: Definição do nível de satisfação</a:t>
            </a:r>
          </a:p>
          <a:p>
            <a:endParaRPr lang="en-US" sz="2000" b="1" dirty="0">
              <a:solidFill>
                <a:schemeClr val="accent2"/>
              </a:solidFill>
            </a:endParaRPr>
          </a:p>
          <a:p>
            <a:r>
              <a:rPr lang="pt-BR" dirty="0"/>
              <a:t>Após a definição do nível de importância </a:t>
            </a:r>
            <a:r>
              <a:rPr lang="pt-BR" dirty="0" smtClean="0"/>
              <a:t>do tema </a:t>
            </a:r>
            <a:r>
              <a:rPr lang="pt-BR" dirty="0"/>
              <a:t>analisado, deve-se avaliá-lo qualitativamente a partir da situação atual em que se encontra a escola.</a:t>
            </a:r>
            <a:endParaRPr lang="pt-BR" dirty="0">
              <a:solidFill>
                <a:schemeClr val="accent2"/>
              </a:solidFill>
            </a:endParaRPr>
          </a:p>
        </p:txBody>
      </p:sp>
      <p:graphicFrame>
        <p:nvGraphicFramePr>
          <p:cNvPr id="805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0576041"/>
              </p:ext>
            </p:extLst>
          </p:nvPr>
        </p:nvGraphicFramePr>
        <p:xfrm>
          <a:off x="1339149" y="2436936"/>
          <a:ext cx="6211888" cy="2346325"/>
        </p:xfrm>
        <a:graphic>
          <a:graphicData uri="http://schemas.openxmlformats.org/presentationml/2006/ole">
            <p:oleObj spid="_x0000_s28677" name="Documento" r:id="rId4" imgW="6212412" imgH="2345535" progId="Word.Document.12">
              <p:embed/>
            </p:oleObj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48072" y="5112220"/>
            <a:ext cx="8196297" cy="646331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Trata</a:t>
            </a:r>
            <a:r>
              <a:rPr lang="en-US" sz="1800" dirty="0" smtClean="0"/>
              <a:t>-se </a:t>
            </a:r>
            <a:r>
              <a:rPr lang="en-US" sz="1800" dirty="0" err="1" smtClean="0"/>
              <a:t>aqui</a:t>
            </a:r>
            <a:r>
              <a:rPr lang="en-US" sz="1800" dirty="0" smtClean="0"/>
              <a:t> de </a:t>
            </a:r>
            <a:r>
              <a:rPr lang="en-US" sz="1800" dirty="0" err="1" smtClean="0"/>
              <a:t>avaliar</a:t>
            </a:r>
            <a:r>
              <a:rPr lang="en-US" sz="1800" dirty="0" smtClean="0"/>
              <a:t>, a </a:t>
            </a:r>
            <a:r>
              <a:rPr lang="en-US" sz="1800" dirty="0" err="1" smtClean="0"/>
              <a:t>partir</a:t>
            </a:r>
            <a:r>
              <a:rPr lang="en-US" sz="1800" dirty="0" smtClean="0"/>
              <a:t> da </a:t>
            </a:r>
            <a:r>
              <a:rPr lang="en-US" sz="1800" dirty="0" err="1" smtClean="0"/>
              <a:t>realidade</a:t>
            </a:r>
            <a:r>
              <a:rPr lang="en-US" sz="1800" dirty="0" smtClean="0"/>
              <a:t> da </a:t>
            </a:r>
            <a:r>
              <a:rPr lang="en-US" sz="1800" dirty="0" err="1" smtClean="0"/>
              <a:t>escola</a:t>
            </a:r>
            <a:r>
              <a:rPr lang="en-US" sz="1800" dirty="0" smtClean="0"/>
              <a:t>, SE HÁ ADERÊNCIA entre </a:t>
            </a:r>
            <a:r>
              <a:rPr lang="en-US" sz="1800" dirty="0" err="1" smtClean="0"/>
              <a:t>esta</a:t>
            </a:r>
            <a:r>
              <a:rPr lang="en-US" sz="1800" dirty="0" smtClean="0"/>
              <a:t> e a </a:t>
            </a:r>
            <a:r>
              <a:rPr lang="en-US" sz="1800" dirty="0" err="1" smtClean="0"/>
              <a:t>proposição</a:t>
            </a:r>
            <a:r>
              <a:rPr lang="en-US" sz="1800" dirty="0" smtClean="0"/>
              <a:t> </a:t>
            </a:r>
            <a:r>
              <a:rPr lang="en-US" sz="1800" dirty="0" err="1" smtClean="0"/>
              <a:t>indicada</a:t>
            </a:r>
            <a:r>
              <a:rPr lang="en-US" sz="1800" dirty="0" smtClean="0"/>
              <a:t>.</a:t>
            </a:r>
            <a:endParaRPr lang="pt-BR" sz="1800" dirty="0"/>
          </a:p>
        </p:txBody>
      </p:sp>
      <p:sp>
        <p:nvSpPr>
          <p:cNvPr id="5" name="Multiplicar 4"/>
          <p:cNvSpPr/>
          <p:nvPr/>
        </p:nvSpPr>
        <p:spPr>
          <a:xfrm>
            <a:off x="3028207" y="3004458"/>
            <a:ext cx="475014" cy="45126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7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48071" y="1066264"/>
            <a:ext cx="766277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4: Descrição dos fatos</a:t>
            </a:r>
          </a:p>
          <a:p>
            <a:r>
              <a:rPr lang="pt-BR" dirty="0"/>
              <a:t>Após a definição do nível de satisfação em relação a um </a:t>
            </a:r>
            <a:r>
              <a:rPr lang="pt-BR" dirty="0" smtClean="0"/>
              <a:t>tema </a:t>
            </a:r>
            <a:r>
              <a:rPr lang="pt-BR" dirty="0"/>
              <a:t>analisado potencialmente problemático, há basicamente três possibilidades:</a:t>
            </a:r>
          </a:p>
          <a:p>
            <a:pPr>
              <a:spcBef>
                <a:spcPts val="1200"/>
              </a:spcBef>
            </a:pPr>
            <a:r>
              <a:rPr lang="pt-B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pt-B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a situação é satisfatória ou totalmente satisfatória</a:t>
            </a:r>
            <a:r>
              <a:rPr lang="pt-B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pt-BR" dirty="0"/>
              <a:t>descreve-se a situação concreta e o que levou a escola a estar com este cenário favorável, com a maior riqueza possível de detalhes, </a:t>
            </a:r>
            <a:r>
              <a:rPr lang="pt-BR" u="sng" dirty="0"/>
              <a:t>de tal modo que possa ser útil como inspiração para outras escolas</a:t>
            </a:r>
            <a:r>
              <a:rPr lang="pt-BR" dirty="0"/>
              <a:t>; é importante registrar as evidências.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Se a situação é desconhecida: </a:t>
            </a:r>
            <a:r>
              <a:rPr lang="pt-BR" dirty="0"/>
              <a:t>descrevem-se as evidências que possam ser úteis para que se compreenda o contexto, mesmo que a situação relativa ao objeto em si seja desconhecida;</a:t>
            </a:r>
          </a:p>
          <a:p>
            <a:pPr>
              <a:spcBef>
                <a:spcPts val="1200"/>
              </a:spcBef>
            </a:pP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Se a situação é insatisfatória ou totalmente insatisfatória: </a:t>
            </a:r>
            <a:r>
              <a:rPr lang="pt-BR" dirty="0"/>
              <a:t>descreve-se a situação concreta, factual, com a maior riqueza possível de detalhes.</a:t>
            </a:r>
          </a:p>
          <a:p>
            <a:endParaRPr lang="pt-BR" dirty="0">
              <a:solidFill>
                <a:schemeClr val="accent2"/>
              </a:solidFill>
            </a:endParaRPr>
          </a:p>
        </p:txBody>
      </p:sp>
      <p:pic>
        <p:nvPicPr>
          <p:cNvPr id="80487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6679" y="4522853"/>
            <a:ext cx="1981559" cy="190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4950" y="4924149"/>
            <a:ext cx="5917102" cy="646331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Trata</a:t>
            </a:r>
            <a:r>
              <a:rPr lang="en-US" sz="1800" dirty="0" smtClean="0"/>
              <a:t>-se de </a:t>
            </a:r>
            <a:r>
              <a:rPr lang="en-US" sz="1800" dirty="0" err="1" smtClean="0"/>
              <a:t>descrever</a:t>
            </a:r>
            <a:r>
              <a:rPr lang="en-US" sz="1800" dirty="0" smtClean="0"/>
              <a:t> a “FOTOGRAFIA”, O QUE SE VÊ NA ESCOLA  </a:t>
            </a:r>
            <a:r>
              <a:rPr lang="en-US" sz="1800" dirty="0" err="1" smtClean="0"/>
              <a:t>sobre</a:t>
            </a:r>
            <a:r>
              <a:rPr lang="en-US" sz="1800" dirty="0" smtClean="0"/>
              <a:t> o </a:t>
            </a:r>
            <a:r>
              <a:rPr lang="en-US" sz="1800" dirty="0" err="1" smtClean="0"/>
              <a:t>tema</a:t>
            </a:r>
            <a:r>
              <a:rPr lang="en-US" sz="1800" dirty="0" smtClean="0"/>
              <a:t> da </a:t>
            </a:r>
            <a:r>
              <a:rPr lang="en-US" sz="1800" dirty="0" err="1" smtClean="0"/>
              <a:t>questão</a:t>
            </a:r>
            <a:r>
              <a:rPr lang="en-US" sz="1800" dirty="0" smtClean="0"/>
              <a:t> X </a:t>
            </a:r>
            <a:r>
              <a:rPr lang="en-US" sz="1800" dirty="0" err="1" smtClean="0"/>
              <a:t>proposição</a:t>
            </a:r>
            <a:endParaRPr lang="pt-BR" sz="1800" dirty="0"/>
          </a:p>
        </p:txBody>
      </p:sp>
      <p:sp>
        <p:nvSpPr>
          <p:cNvPr id="8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8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48071" y="1066264"/>
            <a:ext cx="7662775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4: Descrição dos fatos</a:t>
            </a:r>
          </a:p>
          <a:p>
            <a:endParaRPr lang="pt-BR" sz="1050" dirty="0" smtClean="0">
              <a:solidFill>
                <a:schemeClr val="accent2"/>
              </a:solidFill>
            </a:endParaRPr>
          </a:p>
          <a:p>
            <a:r>
              <a:rPr lang="pt-BR" dirty="0" smtClean="0"/>
              <a:t>Exemplo  foco “Funcionamento da ATPC”:</a:t>
            </a:r>
            <a:endParaRPr lang="pt-BR" dirty="0"/>
          </a:p>
        </p:txBody>
      </p:sp>
      <p:graphicFrame>
        <p:nvGraphicFramePr>
          <p:cNvPr id="80486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68099985"/>
              </p:ext>
            </p:extLst>
          </p:nvPr>
        </p:nvGraphicFramePr>
        <p:xfrm>
          <a:off x="832866" y="-371647"/>
          <a:ext cx="6429375" cy="3576638"/>
        </p:xfrm>
        <a:graphic>
          <a:graphicData uri="http://schemas.openxmlformats.org/presentationml/2006/ole">
            <p:oleObj spid="_x0000_s29701" name="Documento" r:id="rId4" imgW="6328663" imgH="3532906" progId="Word.Document.12">
              <p:embed/>
            </p:oleObj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38076" y="3700990"/>
            <a:ext cx="7591524" cy="646331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ATENÇÃO: </a:t>
            </a:r>
            <a:r>
              <a:rPr lang="en-US" sz="1800" dirty="0" err="1" smtClean="0"/>
              <a:t>para</a:t>
            </a:r>
            <a:r>
              <a:rPr lang="en-US" sz="1800" dirty="0" smtClean="0"/>
              <a:t> </a:t>
            </a:r>
            <a:r>
              <a:rPr lang="en-US" sz="1800" dirty="0" err="1"/>
              <a:t>qualquer</a:t>
            </a:r>
            <a:r>
              <a:rPr lang="en-US" sz="1800" dirty="0"/>
              <a:t> </a:t>
            </a:r>
            <a:r>
              <a:rPr lang="en-US" sz="1800" dirty="0" err="1"/>
              <a:t>situação</a:t>
            </a:r>
            <a:r>
              <a:rPr lang="en-US" sz="1800" dirty="0"/>
              <a:t> (</a:t>
            </a:r>
            <a:r>
              <a:rPr lang="en-US" sz="1800" dirty="0" err="1"/>
              <a:t>Nível</a:t>
            </a:r>
            <a:r>
              <a:rPr lang="en-US" sz="1800" dirty="0"/>
              <a:t> de </a:t>
            </a:r>
            <a:r>
              <a:rPr lang="en-US" sz="1800" dirty="0" err="1"/>
              <a:t>Importância</a:t>
            </a:r>
            <a:r>
              <a:rPr lang="en-US" sz="1800" dirty="0"/>
              <a:t> </a:t>
            </a:r>
            <a:r>
              <a:rPr lang="en-US" sz="1800" dirty="0" smtClean="0"/>
              <a:t>e </a:t>
            </a:r>
            <a:r>
              <a:rPr lang="en-US" sz="1800" dirty="0" err="1"/>
              <a:t>Nível</a:t>
            </a:r>
            <a:r>
              <a:rPr lang="en-US" sz="1800" dirty="0"/>
              <a:t> de </a:t>
            </a:r>
            <a:r>
              <a:rPr lang="en-US" sz="1800" dirty="0" err="1"/>
              <a:t>S</a:t>
            </a:r>
            <a:r>
              <a:rPr lang="en-US" sz="1800" dirty="0" err="1" smtClean="0"/>
              <a:t>atisfação</a:t>
            </a:r>
            <a:r>
              <a:rPr lang="en-US" sz="1800" dirty="0"/>
              <a:t>) </a:t>
            </a:r>
            <a:r>
              <a:rPr lang="en-US" sz="1800" dirty="0" err="1"/>
              <a:t>os</a:t>
            </a:r>
            <a:r>
              <a:rPr lang="en-US" sz="1800" dirty="0"/>
              <a:t> </a:t>
            </a:r>
            <a:r>
              <a:rPr lang="en-US" sz="1800" dirty="0" err="1"/>
              <a:t>fatos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escola</a:t>
            </a:r>
            <a:r>
              <a:rPr lang="en-US" sz="1800" dirty="0"/>
              <a:t> </a:t>
            </a:r>
            <a:r>
              <a:rPr lang="en-US" sz="1800" dirty="0" err="1"/>
              <a:t>devem</a:t>
            </a:r>
            <a:r>
              <a:rPr lang="en-US" sz="1800" dirty="0"/>
              <a:t> ser </a:t>
            </a:r>
            <a:r>
              <a:rPr lang="en-US" sz="1800" dirty="0" err="1" smtClean="0"/>
              <a:t>objetivamente</a:t>
            </a:r>
            <a:r>
              <a:rPr lang="en-US" sz="1800" dirty="0" smtClean="0"/>
              <a:t> </a:t>
            </a:r>
            <a:r>
              <a:rPr lang="en-US" sz="1800" dirty="0" err="1"/>
              <a:t>descritos</a:t>
            </a:r>
            <a:r>
              <a:rPr lang="en-US" sz="1800" dirty="0"/>
              <a:t>.</a:t>
            </a:r>
            <a:endParaRPr lang="pt-BR" sz="1800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008993" y="2396359"/>
            <a:ext cx="6117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14342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9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48071" y="1066264"/>
            <a:ext cx="7662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accent2"/>
                </a:solidFill>
              </a:rPr>
              <a:t> </a:t>
            </a:r>
          </a:p>
          <a:p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519322" y="2299485"/>
            <a:ext cx="7591524" cy="1754327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ATENÇÃO: </a:t>
            </a:r>
            <a:r>
              <a:rPr lang="en-US" sz="1800" dirty="0" err="1" smtClean="0"/>
              <a:t>Os</a:t>
            </a:r>
            <a:r>
              <a:rPr lang="en-US" sz="1800" dirty="0" smtClean="0"/>
              <a:t> </a:t>
            </a:r>
            <a:r>
              <a:rPr lang="en-US" sz="1800" dirty="0" err="1" smtClean="0"/>
              <a:t>passos</a:t>
            </a:r>
            <a:r>
              <a:rPr lang="en-US" sz="1800" dirty="0" smtClean="0"/>
              <a:t> </a:t>
            </a:r>
            <a:r>
              <a:rPr lang="en-US" sz="1800" dirty="0" err="1" smtClean="0"/>
              <a:t>seguintes</a:t>
            </a:r>
            <a:r>
              <a:rPr lang="en-US" sz="1800" dirty="0" smtClean="0"/>
              <a:t> </a:t>
            </a:r>
            <a:r>
              <a:rPr lang="en-US" sz="1800" dirty="0" err="1" smtClean="0"/>
              <a:t>somente</a:t>
            </a:r>
            <a:r>
              <a:rPr lang="en-US" sz="1800" dirty="0" smtClean="0"/>
              <a:t> </a:t>
            </a:r>
            <a:r>
              <a:rPr lang="en-US" sz="1800" dirty="0" err="1" smtClean="0"/>
              <a:t>devem</a:t>
            </a:r>
            <a:r>
              <a:rPr lang="en-US" sz="1800" dirty="0" smtClean="0"/>
              <a:t> </a:t>
            </a:r>
            <a:r>
              <a:rPr lang="en-US" sz="1800" dirty="0" err="1" smtClean="0"/>
              <a:t>ser</a:t>
            </a:r>
            <a:r>
              <a:rPr lang="en-US" sz="1800" dirty="0" smtClean="0"/>
              <a:t> </a:t>
            </a:r>
            <a:r>
              <a:rPr lang="en-US" sz="1800" dirty="0" err="1" smtClean="0"/>
              <a:t>seguidos</a:t>
            </a:r>
            <a:r>
              <a:rPr lang="en-US" sz="1800" dirty="0" smtClean="0"/>
              <a:t> se a </a:t>
            </a:r>
            <a:r>
              <a:rPr lang="en-US" sz="1800" dirty="0" err="1" smtClean="0"/>
              <a:t>questão</a:t>
            </a:r>
            <a:r>
              <a:rPr lang="en-US" sz="1800" dirty="0" smtClean="0"/>
              <a:t> for </a:t>
            </a:r>
            <a:r>
              <a:rPr lang="en-US" sz="1800" b="1" dirty="0" err="1"/>
              <a:t>r</a:t>
            </a:r>
            <a:r>
              <a:rPr lang="en-US" sz="1800" b="1" dirty="0" err="1" smtClean="0"/>
              <a:t>elevante</a:t>
            </a:r>
            <a:r>
              <a:rPr lang="en-US" sz="1800" dirty="0" smtClean="0"/>
              <a:t> </a:t>
            </a:r>
            <a:r>
              <a:rPr lang="en-US" sz="1800" dirty="0" err="1" smtClean="0"/>
              <a:t>para</a:t>
            </a:r>
            <a:r>
              <a:rPr lang="en-US" sz="1800" dirty="0" smtClean="0"/>
              <a:t> a </a:t>
            </a:r>
            <a:r>
              <a:rPr lang="en-US" sz="1800" dirty="0" err="1" smtClean="0"/>
              <a:t>escola</a:t>
            </a:r>
            <a:r>
              <a:rPr lang="en-US" sz="1800" dirty="0"/>
              <a:t> </a:t>
            </a:r>
            <a:r>
              <a:rPr lang="en-US" sz="1800" dirty="0" smtClean="0"/>
              <a:t>-  </a:t>
            </a:r>
            <a:r>
              <a:rPr lang="en-US" sz="1800" dirty="0" err="1" smtClean="0"/>
              <a:t>sendo</a:t>
            </a:r>
            <a:r>
              <a:rPr lang="en-US" sz="1800" dirty="0" smtClean="0"/>
              <a:t> </a:t>
            </a:r>
            <a:r>
              <a:rPr lang="en-US" sz="1800" dirty="0" err="1" smtClean="0"/>
              <a:t>classificados</a:t>
            </a:r>
            <a:r>
              <a:rPr lang="en-US" sz="1800" dirty="0" smtClean="0"/>
              <a:t> </a:t>
            </a:r>
            <a:r>
              <a:rPr lang="en-US" sz="1800" dirty="0" err="1" smtClean="0"/>
              <a:t>como</a:t>
            </a:r>
            <a:r>
              <a:rPr lang="en-US" sz="1800" dirty="0" smtClean="0"/>
              <a:t> </a:t>
            </a:r>
            <a:r>
              <a:rPr lang="en-US" sz="1800" dirty="0" err="1" smtClean="0"/>
              <a:t>tendo</a:t>
            </a:r>
            <a:r>
              <a:rPr lang="en-US" sz="1800" dirty="0" smtClean="0"/>
              <a:t> </a:t>
            </a:r>
            <a:r>
              <a:rPr lang="en-US" sz="1800" i="1" dirty="0" smtClean="0"/>
              <a:t>Alta </a:t>
            </a:r>
            <a:r>
              <a:rPr lang="en-US" sz="1800" i="1" dirty="0" err="1" smtClean="0"/>
              <a:t>Importância</a:t>
            </a:r>
            <a:r>
              <a:rPr lang="en-US" sz="1800" i="1" dirty="0" smtClean="0"/>
              <a:t> </a:t>
            </a:r>
            <a:r>
              <a:rPr lang="en-US" sz="1800" dirty="0" err="1" smtClean="0"/>
              <a:t>ou</a:t>
            </a:r>
            <a:r>
              <a:rPr lang="en-US" sz="1800" dirty="0" smtClean="0"/>
              <a:t> </a:t>
            </a:r>
            <a:r>
              <a:rPr lang="en-US" sz="1800" i="1" dirty="0" err="1" smtClean="0"/>
              <a:t>Média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importância</a:t>
            </a:r>
            <a:r>
              <a:rPr lang="en-US" sz="1800" i="1" dirty="0" smtClean="0"/>
              <a:t> </a:t>
            </a:r>
            <a:r>
              <a:rPr lang="en-US" sz="1800" dirty="0" smtClean="0"/>
              <a:t>- </a:t>
            </a:r>
            <a:r>
              <a:rPr lang="en-US" sz="1800" b="1" dirty="0" smtClean="0"/>
              <a:t>e </a:t>
            </a:r>
            <a:r>
              <a:rPr lang="en-US" sz="1800" dirty="0" err="1" smtClean="0"/>
              <a:t>apresentar</a:t>
            </a:r>
            <a:r>
              <a:rPr lang="en-US" sz="1800" dirty="0" smtClean="0"/>
              <a:t> um </a:t>
            </a:r>
            <a:r>
              <a:rPr lang="en-US" sz="1800" b="1" dirty="0" err="1" smtClean="0"/>
              <a:t>diagnóstico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desconhecido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ou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insatisfatório</a:t>
            </a:r>
            <a:r>
              <a:rPr lang="en-US" sz="1800" dirty="0" smtClean="0"/>
              <a:t> –</a:t>
            </a:r>
            <a:r>
              <a:rPr lang="en-US" sz="1800" dirty="0"/>
              <a:t> </a:t>
            </a:r>
            <a:r>
              <a:rPr lang="en-US" sz="1800" dirty="0" err="1"/>
              <a:t>classificados</a:t>
            </a:r>
            <a:r>
              <a:rPr lang="en-US" sz="1800" dirty="0"/>
              <a:t> </a:t>
            </a:r>
            <a:r>
              <a:rPr lang="en-US" sz="1800" dirty="0" err="1"/>
              <a:t>como</a:t>
            </a:r>
            <a:r>
              <a:rPr lang="en-US" sz="1800" dirty="0"/>
              <a:t> </a:t>
            </a:r>
            <a:r>
              <a:rPr lang="en-US" sz="1800" i="1" dirty="0" err="1" smtClean="0"/>
              <a:t>Totalmente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Insatisfatório</a:t>
            </a:r>
            <a:r>
              <a:rPr lang="en-US" sz="1800" i="1" dirty="0"/>
              <a:t>,</a:t>
            </a:r>
            <a:r>
              <a:rPr lang="en-US" sz="1800" dirty="0" smtClean="0"/>
              <a:t> </a:t>
            </a:r>
            <a:r>
              <a:rPr lang="en-US" sz="1800" i="1" dirty="0" err="1" smtClean="0"/>
              <a:t>Insatisfatório</a:t>
            </a:r>
            <a:r>
              <a:rPr lang="en-US" sz="1800" i="1" dirty="0" smtClean="0"/>
              <a:t> </a:t>
            </a:r>
            <a:r>
              <a:rPr lang="en-US" sz="1800" dirty="0" err="1" smtClean="0"/>
              <a:t>ou</a:t>
            </a:r>
            <a:r>
              <a:rPr lang="en-US" sz="1800" dirty="0" smtClean="0"/>
              <a:t> </a:t>
            </a:r>
            <a:r>
              <a:rPr lang="en-US" sz="1800" i="1" dirty="0" err="1" smtClean="0"/>
              <a:t>Não</a:t>
            </a:r>
            <a:r>
              <a:rPr lang="en-US" sz="1800" i="1" dirty="0" smtClean="0"/>
              <a:t> </a:t>
            </a:r>
            <a:r>
              <a:rPr lang="en-US" sz="1800" i="1" dirty="0" err="1"/>
              <a:t>s</a:t>
            </a:r>
            <a:r>
              <a:rPr lang="en-US" sz="1800" i="1" dirty="0" err="1" smtClean="0"/>
              <a:t>abe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ou</a:t>
            </a:r>
            <a:r>
              <a:rPr lang="en-US" sz="1800" i="1" dirty="0" smtClean="0"/>
              <a:t> tem </a:t>
            </a:r>
            <a:r>
              <a:rPr lang="en-US" sz="1800" i="1" dirty="0" err="1"/>
              <a:t>d</a:t>
            </a:r>
            <a:r>
              <a:rPr lang="en-US" sz="1800" i="1" dirty="0" err="1" smtClean="0"/>
              <a:t>úvida</a:t>
            </a:r>
            <a:r>
              <a:rPr lang="en-US" sz="1800" i="1" dirty="0" smtClean="0"/>
              <a:t> </a:t>
            </a:r>
            <a:r>
              <a:rPr lang="en-US" sz="1800" dirty="0" smtClean="0"/>
              <a:t>.</a:t>
            </a:r>
            <a:r>
              <a:rPr lang="en-US" sz="1800" dirty="0"/>
              <a:t> </a:t>
            </a:r>
            <a:r>
              <a:rPr lang="en-US" sz="1800" dirty="0" err="1" smtClean="0"/>
              <a:t>Nos</a:t>
            </a:r>
            <a:r>
              <a:rPr lang="en-US" sz="1800" dirty="0" smtClean="0"/>
              <a:t> outros </a:t>
            </a:r>
            <a:r>
              <a:rPr lang="en-US" sz="1800" dirty="0" err="1" smtClean="0"/>
              <a:t>casos</a:t>
            </a:r>
            <a:r>
              <a:rPr lang="en-US" sz="1800" dirty="0" smtClean="0"/>
              <a:t> </a:t>
            </a:r>
            <a:r>
              <a:rPr lang="en-US" sz="1800" dirty="0" err="1" smtClean="0"/>
              <a:t>os</a:t>
            </a:r>
            <a:r>
              <a:rPr lang="en-US" sz="1800" dirty="0" smtClean="0"/>
              <a:t> </a:t>
            </a:r>
            <a:r>
              <a:rPr lang="en-US" sz="1800" dirty="0" err="1" smtClean="0"/>
              <a:t>demais</a:t>
            </a:r>
            <a:r>
              <a:rPr lang="en-US" sz="1800" dirty="0" smtClean="0"/>
              <a:t> </a:t>
            </a:r>
            <a:r>
              <a:rPr lang="en-US" sz="1800" dirty="0" err="1" smtClean="0"/>
              <a:t>campos</a:t>
            </a:r>
            <a:r>
              <a:rPr lang="en-US" sz="1800" dirty="0" smtClean="0"/>
              <a:t> </a:t>
            </a:r>
            <a:r>
              <a:rPr lang="en-US" sz="1800" dirty="0" err="1" smtClean="0"/>
              <a:t>devem</a:t>
            </a:r>
            <a:r>
              <a:rPr lang="en-US" sz="1800" dirty="0" smtClean="0"/>
              <a:t> </a:t>
            </a:r>
            <a:r>
              <a:rPr lang="en-US" sz="1800" dirty="0" err="1" smtClean="0"/>
              <a:t>ser</a:t>
            </a:r>
            <a:r>
              <a:rPr lang="en-US" sz="1800" dirty="0" smtClean="0"/>
              <a:t> </a:t>
            </a:r>
            <a:r>
              <a:rPr lang="en-US" sz="1800" dirty="0" err="1" smtClean="0"/>
              <a:t>deixados</a:t>
            </a:r>
            <a:r>
              <a:rPr lang="en-US" sz="1800" dirty="0" smtClean="0"/>
              <a:t> </a:t>
            </a:r>
            <a:r>
              <a:rPr lang="en-US" sz="1800" dirty="0" err="1" smtClean="0"/>
              <a:t>em</a:t>
            </a:r>
            <a:r>
              <a:rPr lang="en-US" sz="1800" dirty="0" smtClean="0"/>
              <a:t> </a:t>
            </a:r>
            <a:r>
              <a:rPr lang="en-US" sz="1800" dirty="0" err="1" smtClean="0"/>
              <a:t>branco</a:t>
            </a:r>
            <a:r>
              <a:rPr lang="en-US" sz="1800" dirty="0" smtClean="0"/>
              <a:t>.</a:t>
            </a:r>
          </a:p>
        </p:txBody>
      </p:sp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17973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10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2" y="1045034"/>
            <a:ext cx="78765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5: Descrição dos problemas</a:t>
            </a:r>
          </a:p>
          <a:p>
            <a:r>
              <a:rPr lang="pt-BR" dirty="0" smtClean="0"/>
              <a:t>Devem-se </a:t>
            </a:r>
            <a:r>
              <a:rPr lang="pt-BR" dirty="0"/>
              <a:t>descrever as prováveis causas concretas que levam à existência dos fatos descritos anteriormente, ou que levam à situação de não conhecê-los o suficiente para avaliá-los adequadamente</a:t>
            </a:r>
            <a:r>
              <a:rPr lang="pt-BR" dirty="0" smtClean="0"/>
              <a:t>.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17437896"/>
              </p:ext>
            </p:extLst>
          </p:nvPr>
        </p:nvGraphicFramePr>
        <p:xfrm>
          <a:off x="1065213" y="2360613"/>
          <a:ext cx="6345237" cy="1611312"/>
        </p:xfrm>
        <a:graphic>
          <a:graphicData uri="http://schemas.openxmlformats.org/presentationml/2006/ole">
            <p:oleObj spid="_x0000_s30725" name="Documento" r:id="rId4" imgW="6423319" imgH="1639170" progId="Word.Document.12">
              <p:embed/>
            </p:oleObj>
          </a:graphicData>
        </a:graphic>
      </p:graphicFrame>
      <p:sp>
        <p:nvSpPr>
          <p:cNvPr id="6" name="Retângulo 5"/>
          <p:cNvSpPr/>
          <p:nvPr/>
        </p:nvSpPr>
        <p:spPr>
          <a:xfrm>
            <a:off x="329322" y="4263132"/>
            <a:ext cx="4479925" cy="1477328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txBody>
          <a:bodyPr>
            <a:spAutoFit/>
          </a:bodyPr>
          <a:lstStyle/>
          <a:p>
            <a:r>
              <a:rPr lang="pt-BR" sz="1800" dirty="0" smtClean="0"/>
              <a:t>O que </a:t>
            </a:r>
            <a:r>
              <a:rPr lang="pt-BR" sz="1800" dirty="0"/>
              <a:t>se deve procurar é diagnosticar os problemas no nível mais concreto e elementar possível, de tal modo que possam inspirar ações concretas na busca por uma solução efetiva</a:t>
            </a:r>
            <a:r>
              <a:rPr lang="pt-BR" sz="1800" dirty="0" smtClean="0"/>
              <a:t>.</a:t>
            </a:r>
            <a:endParaRPr lang="pt-BR" sz="1800" dirty="0">
              <a:solidFill>
                <a:schemeClr val="accent2"/>
              </a:solidFill>
            </a:endParaRPr>
          </a:p>
        </p:txBody>
      </p:sp>
      <p:pic>
        <p:nvPicPr>
          <p:cNvPr id="8110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5579" y="3811914"/>
            <a:ext cx="2708790" cy="2028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804064" y="5276673"/>
            <a:ext cx="29846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ELABORAÇÃO DA </a:t>
            </a:r>
            <a:r>
              <a:rPr lang="en-US" sz="1100" b="1" dirty="0">
                <a:solidFill>
                  <a:schemeClr val="bg1"/>
                </a:solidFill>
              </a:rPr>
              <a:t>Á</a:t>
            </a:r>
            <a:r>
              <a:rPr lang="en-US" sz="1100" b="1" dirty="0" smtClean="0">
                <a:solidFill>
                  <a:schemeClr val="bg1"/>
                </a:solidFill>
              </a:rPr>
              <a:t>RVORE DE PROBLEMAS DE UMA QUESTÃO ESPECÍFICA </a:t>
            </a:r>
            <a:endParaRPr lang="pt-BR" sz="1100" b="1" dirty="0">
              <a:solidFill>
                <a:schemeClr val="bg1"/>
              </a:solidFill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1198179" y="3681801"/>
            <a:ext cx="60697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11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3" y="1045034"/>
            <a:ext cx="83150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6: Formulação dos objetivos</a:t>
            </a:r>
          </a:p>
          <a:p>
            <a:r>
              <a:rPr lang="pt-BR" dirty="0" smtClean="0"/>
              <a:t>O objetivo </a:t>
            </a:r>
            <a:r>
              <a:rPr lang="pt-BR" dirty="0"/>
              <a:t>corresponde à descrição da nova situação que se deseja alcançar, e para a qual há o pressuposto de que é necessário realizar-se uma ou mais ações para promover-se a mudança que se deseja</a:t>
            </a:r>
            <a:r>
              <a:rPr lang="pt-BR" dirty="0" smtClean="0"/>
              <a:t>. Um </a:t>
            </a:r>
            <a:r>
              <a:rPr lang="pt-BR" dirty="0"/>
              <a:t>objetivo pode ser definido como um estado positivo </a:t>
            </a:r>
            <a:r>
              <a:rPr lang="pt-BR" dirty="0" smtClean="0"/>
              <a:t>desejável. </a:t>
            </a:r>
            <a:endParaRPr lang="pt-BR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4202492"/>
              </p:ext>
            </p:extLst>
          </p:nvPr>
        </p:nvGraphicFramePr>
        <p:xfrm>
          <a:off x="1009650" y="2470150"/>
          <a:ext cx="7029450" cy="1460500"/>
        </p:xfrm>
        <a:graphic>
          <a:graphicData uri="http://schemas.openxmlformats.org/presentationml/2006/ole">
            <p:oleObj spid="_x0000_s31749" name="Documento" r:id="rId4" imgW="6289433" imgH="1315014" progId="Word.Document.12">
              <p:embed/>
            </p:oleObj>
          </a:graphicData>
        </a:graphic>
      </p:graphicFrame>
      <p:pic>
        <p:nvPicPr>
          <p:cNvPr id="81203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0000" y="3663589"/>
            <a:ext cx="2800951" cy="222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780581" y="4925749"/>
            <a:ext cx="4705819" cy="646331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txBody>
          <a:bodyPr wrap="square">
            <a:spAutoFit/>
          </a:bodyPr>
          <a:lstStyle/>
          <a:p>
            <a:r>
              <a:rPr lang="pt-BR" sz="1800" dirty="0" smtClean="0"/>
              <a:t>Objetivo:</a:t>
            </a:r>
            <a:r>
              <a:rPr lang="pt-BR" sz="1800" dirty="0" smtClean="0">
                <a:solidFill>
                  <a:srgbClr val="000000"/>
                </a:solidFill>
              </a:rPr>
              <a:t> O que fazer? Onde se quer chegar? </a:t>
            </a:r>
            <a:endParaRPr lang="pt-BR" sz="1800" dirty="0">
              <a:solidFill>
                <a:srgbClr val="000000"/>
              </a:solidFill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1173707" y="3884918"/>
            <a:ext cx="64826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12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2" y="1045034"/>
            <a:ext cx="8315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7: Formulação dos resultados desejados</a:t>
            </a:r>
          </a:p>
          <a:p>
            <a:r>
              <a:rPr lang="pt-BR" dirty="0" smtClean="0"/>
              <a:t>Esta é a </a:t>
            </a:r>
            <a:r>
              <a:rPr lang="pt-BR" dirty="0"/>
              <a:t>descrição das saídas (produtos, bens, serviços) gerenciáveis pela escola que podem concretizar a efetivação da </a:t>
            </a:r>
            <a:r>
              <a:rPr lang="pt-BR" dirty="0" smtClean="0"/>
              <a:t>mudança desejada</a:t>
            </a:r>
            <a:r>
              <a:rPr lang="pt-BR" sz="1800" dirty="0" smtClean="0"/>
              <a:t>. </a:t>
            </a:r>
            <a:endParaRPr lang="pt-BR" sz="1800" dirty="0">
              <a:solidFill>
                <a:schemeClr val="accent2"/>
              </a:solidFill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96107966"/>
              </p:ext>
            </p:extLst>
          </p:nvPr>
        </p:nvGraphicFramePr>
        <p:xfrm>
          <a:off x="1270000" y="2470150"/>
          <a:ext cx="6140450" cy="1624013"/>
        </p:xfrm>
        <a:graphic>
          <a:graphicData uri="http://schemas.openxmlformats.org/presentationml/2006/ole">
            <p:oleObj spid="_x0000_s32773" name="Documento" r:id="rId4" imgW="6212412" imgH="1645660" progId="Word.Document.12">
              <p:embed/>
            </p:oleObj>
          </a:graphicData>
        </a:graphic>
      </p:graphicFrame>
      <p:pic>
        <p:nvPicPr>
          <p:cNvPr id="81306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6321" y="3590312"/>
            <a:ext cx="2333115" cy="2143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/>
          <p:cNvSpPr/>
          <p:nvPr/>
        </p:nvSpPr>
        <p:spPr>
          <a:xfrm>
            <a:off x="982461" y="4391359"/>
            <a:ext cx="4705819" cy="1477328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1800" b="1" dirty="0" err="1">
                <a:latin typeface="Verdana" pitchFamily="34" charset="0"/>
                <a:cs typeface="Arial" pitchFamily="34" charset="0"/>
              </a:rPr>
              <a:t>Dica</a:t>
            </a:r>
            <a:r>
              <a:rPr lang="en-US" sz="1800" b="1" dirty="0">
                <a:latin typeface="Verdana" pitchFamily="34" charset="0"/>
                <a:cs typeface="Arial" pitchFamily="34" charset="0"/>
              </a:rPr>
              <a:t>:</a:t>
            </a:r>
            <a:endParaRPr lang="pt-BR" sz="1800" b="1" dirty="0">
              <a:latin typeface="Verdana" pitchFamily="34" charset="0"/>
              <a:cs typeface="Arial" pitchFamily="34" charset="0"/>
            </a:endParaRPr>
          </a:p>
          <a:p>
            <a:pPr lvl="0" algn="just"/>
            <a:r>
              <a:rPr lang="pt-BR" sz="1800" dirty="0">
                <a:latin typeface="Verdana" pitchFamily="34" charset="0"/>
                <a:cs typeface="Arial" pitchFamily="34" charset="0"/>
              </a:rPr>
              <a:t>Na descrição do Resultado Desejado utiliza-se o </a:t>
            </a:r>
            <a:r>
              <a:rPr lang="pt-BR" sz="1800" b="1" dirty="0">
                <a:latin typeface="Verdana" pitchFamily="34" charset="0"/>
                <a:cs typeface="Arial" pitchFamily="34" charset="0"/>
              </a:rPr>
              <a:t>verbo no particípio passado</a:t>
            </a:r>
            <a:r>
              <a:rPr lang="pt-BR" sz="1800" dirty="0">
                <a:latin typeface="Verdana" pitchFamily="34" charset="0"/>
                <a:cs typeface="Arial" pitchFamily="34" charset="0"/>
              </a:rPr>
              <a:t>, descrevendo uma situação como se já houvesse sido alcançada.</a:t>
            </a:r>
          </a:p>
        </p:txBody>
      </p:sp>
      <p:sp>
        <p:nvSpPr>
          <p:cNvPr id="8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13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3" y="1045034"/>
            <a:ext cx="84289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8: Formulação dos indicadores</a:t>
            </a:r>
          </a:p>
          <a:p>
            <a:r>
              <a:rPr lang="pt-BR" dirty="0" smtClean="0"/>
              <a:t>Indicadores são instrumentos </a:t>
            </a:r>
            <a:r>
              <a:rPr lang="pt-BR" dirty="0"/>
              <a:t>para monitorar e avaliar o impacto das ações que serão </a:t>
            </a:r>
            <a:r>
              <a:rPr lang="pt-BR" dirty="0" smtClean="0"/>
              <a:t>empreendidas. É </a:t>
            </a:r>
            <a:r>
              <a:rPr lang="pt-BR" dirty="0"/>
              <a:t>uma descrição esquemática que deve ser capaz de oferecer uma compreensão clara, inequívoca e numérica dos objetos a serem monitorados, tanto para que se compreenda a situação atual problemática da realidade em questão, quanto para que se visualize a situação futura desejada para a qual se pretende alterar esta realidade. </a:t>
            </a:r>
            <a:endParaRPr lang="pt-BR" dirty="0">
              <a:solidFill>
                <a:schemeClr val="accent2"/>
              </a:solidFill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6681352"/>
              </p:ext>
            </p:extLst>
          </p:nvPr>
        </p:nvGraphicFramePr>
        <p:xfrm>
          <a:off x="1241425" y="2933700"/>
          <a:ext cx="6142038" cy="1528763"/>
        </p:xfrm>
        <a:graphic>
          <a:graphicData uri="http://schemas.openxmlformats.org/presentationml/2006/ole">
            <p:oleObj spid="_x0000_s33797" name="Documento" r:id="rId4" imgW="6212412" imgH="1563089" progId="Word.Document.12">
              <p:embed/>
            </p:oleObj>
          </a:graphicData>
        </a:graphic>
      </p:graphicFrame>
      <p:pic>
        <p:nvPicPr>
          <p:cNvPr id="81408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2364" y="4317256"/>
            <a:ext cx="2140611" cy="146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804332" y="4733212"/>
            <a:ext cx="4705819" cy="1200329"/>
          </a:xfrm>
          <a:prstGeom prst="rect">
            <a:avLst/>
          </a:prstGeom>
          <a:solidFill>
            <a:srgbClr val="FFC000">
              <a:alpha val="49000"/>
            </a:srgb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1800" b="1" dirty="0" err="1">
                <a:latin typeface="Verdana" pitchFamily="34" charset="0"/>
                <a:cs typeface="Arial" pitchFamily="34" charset="0"/>
              </a:rPr>
              <a:t>Dica</a:t>
            </a:r>
            <a:r>
              <a:rPr lang="en-US" sz="1800" b="1" dirty="0">
                <a:latin typeface="Verdana" pitchFamily="34" charset="0"/>
                <a:cs typeface="Arial" pitchFamily="34" charset="0"/>
              </a:rPr>
              <a:t>:</a:t>
            </a:r>
            <a:endParaRPr lang="pt-BR" sz="1800" b="1" dirty="0">
              <a:latin typeface="Verdana" pitchFamily="34" charset="0"/>
              <a:cs typeface="Arial" pitchFamily="34" charset="0"/>
            </a:endParaRPr>
          </a:p>
          <a:p>
            <a:pPr lvl="0" algn="just"/>
            <a:r>
              <a:rPr lang="pt-BR" sz="1800" dirty="0"/>
              <a:t>Um bom Indicador deve contar com a qualidade de ser simultaneamente Específico, Mensurável e Temporal.</a:t>
            </a:r>
            <a:endParaRPr lang="pt-BR" sz="1800" dirty="0"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14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2" y="1045034"/>
            <a:ext cx="831504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9: Registro da situação atual</a:t>
            </a:r>
          </a:p>
          <a:p>
            <a:r>
              <a:rPr lang="pt-BR" dirty="0"/>
              <a:t>A situação atual pode ser compreendida como se fosse uma fotografia do presente daquele objeto que o indicador permite </a:t>
            </a:r>
            <a:r>
              <a:rPr lang="pt-BR" dirty="0" smtClean="0"/>
              <a:t>visualizar. Deve ser representado numericamente.</a:t>
            </a:r>
            <a:endParaRPr lang="pt-BR" dirty="0">
              <a:solidFill>
                <a:schemeClr val="accent2"/>
              </a:solidFill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5521956"/>
              </p:ext>
            </p:extLst>
          </p:nvPr>
        </p:nvGraphicFramePr>
        <p:xfrm>
          <a:off x="26988" y="-1323975"/>
          <a:ext cx="6115050" cy="5637213"/>
        </p:xfrm>
        <a:graphic>
          <a:graphicData uri="http://schemas.openxmlformats.org/presentationml/2006/ole">
            <p:oleObj spid="_x0000_s34821" name="Documento" r:id="rId4" imgW="6187218" imgH="5724115" progId="Word.Document.12">
              <p:embed/>
            </p:oleObj>
          </a:graphicData>
        </a:graphic>
      </p:graphicFrame>
      <p:pic>
        <p:nvPicPr>
          <p:cNvPr id="8151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299" y="3450589"/>
            <a:ext cx="2201801" cy="23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993053" y="4627178"/>
            <a:ext cx="4730853" cy="1200329"/>
          </a:xfrm>
          <a:prstGeom prst="rect">
            <a:avLst/>
          </a:prstGeom>
          <a:solidFill>
            <a:srgbClr val="FFC000">
              <a:alpha val="51000"/>
            </a:srgbClr>
          </a:solidFill>
        </p:spPr>
        <p:txBody>
          <a:bodyPr wrap="square">
            <a:spAutoFit/>
          </a:bodyPr>
          <a:lstStyle/>
          <a:p>
            <a:r>
              <a:rPr lang="pt-BR" sz="1800" b="1" dirty="0"/>
              <a:t>Não confundir!</a:t>
            </a:r>
            <a:endParaRPr lang="pt-BR" sz="1800" dirty="0"/>
          </a:p>
          <a:p>
            <a:r>
              <a:rPr lang="pt-BR" sz="1800" dirty="0"/>
              <a:t>Uma confusão comum é considerar-se o Problema (descrição textual) como sinônimo da Situação Atual (valor </a:t>
            </a:r>
            <a:r>
              <a:rPr lang="pt-BR" sz="1800" dirty="0" smtClean="0"/>
              <a:t>numérico).</a:t>
            </a:r>
            <a:endParaRPr lang="pt-BR" sz="1800" dirty="0"/>
          </a:p>
        </p:txBody>
      </p:sp>
      <p:sp>
        <p:nvSpPr>
          <p:cNvPr id="7" name="Retângulo 6"/>
          <p:cNvSpPr/>
          <p:nvPr/>
        </p:nvSpPr>
        <p:spPr>
          <a:xfrm>
            <a:off x="4713342" y="2675266"/>
            <a:ext cx="373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/>
              <a:t>“Percentual dos alunos do ensino médio que no 1° bimestre do ano foram encaminhados à diretoria por indisciplina”</a:t>
            </a:r>
            <a:endParaRPr lang="pt-BR" sz="1200" dirty="0"/>
          </a:p>
        </p:txBody>
      </p:sp>
      <p:sp>
        <p:nvSpPr>
          <p:cNvPr id="8" name="Elipse 7"/>
          <p:cNvSpPr/>
          <p:nvPr/>
        </p:nvSpPr>
        <p:spPr>
          <a:xfrm>
            <a:off x="2434442" y="2826327"/>
            <a:ext cx="463137" cy="641268"/>
          </a:xfrm>
          <a:prstGeom prst="ellipse">
            <a:avLst/>
          </a:prstGeom>
          <a:solidFill>
            <a:srgbClr val="FF0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>
            <a:stCxn id="8" idx="0"/>
          </p:cNvCxnSpPr>
          <p:nvPr/>
        </p:nvCxnSpPr>
        <p:spPr>
          <a:xfrm rot="16200000" flipH="1">
            <a:off x="3648112" y="1844226"/>
            <a:ext cx="83128" cy="204733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15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2" y="1045034"/>
            <a:ext cx="83150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10: Formulação da meta</a:t>
            </a:r>
          </a:p>
          <a:p>
            <a:r>
              <a:rPr lang="pt-BR" dirty="0"/>
              <a:t>A meta </a:t>
            </a:r>
            <a:r>
              <a:rPr lang="pt-BR" dirty="0" smtClean="0"/>
              <a:t>representa a </a:t>
            </a:r>
            <a:r>
              <a:rPr lang="pt-BR" dirty="0"/>
              <a:t>situação futura desejada, e pode ser compreendida como se fosse uma pintura do futuro daquele objeto que o indicador permite visualizar. Diferentemente da situação atual, que é um registro do presente, a meta é uma projeção do futuro.</a:t>
            </a:r>
          </a:p>
          <a:p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8161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3024" y="3636268"/>
            <a:ext cx="21431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064306" y="4375617"/>
            <a:ext cx="4742728" cy="1200329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>
            <a:spAutoFit/>
          </a:bodyPr>
          <a:lstStyle/>
          <a:p>
            <a:r>
              <a:rPr lang="pt-BR" sz="1800" dirty="0" smtClean="0"/>
              <a:t>Uma </a:t>
            </a:r>
            <a:r>
              <a:rPr lang="pt-BR" sz="1800" dirty="0"/>
              <a:t>boa Meta deve ser proposta de tal modo que conte com a qualidade de ser simultaneamente Específica, Mensurável, Alcançável, Relevante e Temporal.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027503" y="2659223"/>
            <a:ext cx="373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smtClean="0"/>
              <a:t>“Percentual  dos alunos do ensino médio que, no terceiro bimestre de 2012 deverão ser encaminhados  à diretoria por indisciplina.” </a:t>
            </a:r>
            <a:endParaRPr lang="pt-BR" sz="1200" dirty="0"/>
          </a:p>
        </p:txBody>
      </p:sp>
      <p:sp>
        <p:nvSpPr>
          <p:cNvPr id="11" name="Elipse 10"/>
          <p:cNvSpPr/>
          <p:nvPr/>
        </p:nvSpPr>
        <p:spPr>
          <a:xfrm>
            <a:off x="2381000" y="3482108"/>
            <a:ext cx="552205" cy="488889"/>
          </a:xfrm>
          <a:prstGeom prst="ellipse">
            <a:avLst/>
          </a:prstGeom>
          <a:solidFill>
            <a:srgbClr val="FF0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/>
          <p:cNvCxnSpPr/>
          <p:nvPr/>
        </p:nvCxnSpPr>
        <p:spPr>
          <a:xfrm flipV="1">
            <a:off x="2766951" y="3195781"/>
            <a:ext cx="2101932" cy="28632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-27991" y="-1474646"/>
          <a:ext cx="6113463" cy="5637213"/>
        </p:xfrm>
        <a:graphic>
          <a:graphicData uri="http://schemas.openxmlformats.org/presentationml/2006/ole">
            <p:oleObj spid="_x0000_s41991" name="Documento" r:id="rId5" imgW="6187218" imgH="5724115" progId="Word.Document.12">
              <p:embed/>
            </p:oleObj>
          </a:graphicData>
        </a:graphic>
      </p:graphicFrame>
      <p:sp>
        <p:nvSpPr>
          <p:cNvPr id="13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16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3" y="1022536"/>
            <a:ext cx="842891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PASSO 11: Formulação das ações</a:t>
            </a:r>
          </a:p>
          <a:p>
            <a:r>
              <a:rPr lang="pt-BR" dirty="0" smtClean="0"/>
              <a:t>Ações representam as atividades na governabilidade da escola que </a:t>
            </a:r>
            <a:r>
              <a:rPr lang="pt-BR" dirty="0"/>
              <a:t>colocaremos em prática para alcançar </a:t>
            </a:r>
            <a:r>
              <a:rPr lang="pt-BR" dirty="0" smtClean="0"/>
              <a:t>os objetivos anteriormente propostos (situação futura) para a questão em análise, mensurado </a:t>
            </a:r>
            <a:r>
              <a:rPr lang="pt-BR" dirty="0"/>
              <a:t>pelo Indicador e Meta</a:t>
            </a:r>
            <a:r>
              <a:rPr lang="pt-BR" dirty="0" smtClean="0"/>
              <a:t>. </a:t>
            </a:r>
            <a:endParaRPr lang="pt-BR" dirty="0">
              <a:solidFill>
                <a:schemeClr val="accent2"/>
              </a:solidFill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70939565"/>
              </p:ext>
            </p:extLst>
          </p:nvPr>
        </p:nvGraphicFramePr>
        <p:xfrm>
          <a:off x="755735" y="-3888848"/>
          <a:ext cx="6810375" cy="9239250"/>
        </p:xfrm>
        <a:graphic>
          <a:graphicData uri="http://schemas.openxmlformats.org/presentationml/2006/ole">
            <p:oleObj spid="_x0000_s35845" name="Documento" r:id="rId4" imgW="7218680" imgH="9760740" progId="Word.Document.12">
              <p:embed/>
            </p:oleObj>
          </a:graphicData>
        </a:graphic>
      </p:graphicFrame>
      <p:pic>
        <p:nvPicPr>
          <p:cNvPr id="8171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7555" y="4329436"/>
            <a:ext cx="210502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6541329" y="2133602"/>
            <a:ext cx="2308920" cy="2308324"/>
          </a:xfrm>
          <a:prstGeom prst="rect">
            <a:avLst/>
          </a:prstGeom>
          <a:solidFill>
            <a:srgbClr val="FFC000">
              <a:alpha val="48000"/>
            </a:srgbClr>
          </a:solidFill>
        </p:spPr>
        <p:txBody>
          <a:bodyPr wrap="square">
            <a:spAutoFit/>
          </a:bodyPr>
          <a:lstStyle/>
          <a:p>
            <a:r>
              <a:rPr lang="pt-BR" sz="1800" dirty="0" smtClean="0"/>
              <a:t>A proposição de boas ações para resolver ou minorar os problemas da escola exige </a:t>
            </a:r>
            <a:r>
              <a:rPr lang="pt-BR" sz="1800" u="sng" dirty="0" smtClean="0"/>
              <a:t>criatividade e ousadia</a:t>
            </a:r>
            <a:r>
              <a:rPr lang="pt-BR" sz="1800" dirty="0" smtClean="0"/>
              <a:t> por parte dos gestores. </a:t>
            </a:r>
            <a:endParaRPr lang="pt-BR" sz="1800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954705" y="5350402"/>
            <a:ext cx="55689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17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2394940"/>
            <a:ext cx="18301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800" b="1" noProof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Observe: deve haver um encadeamento lógico e sequencial  entre os passos...</a:t>
            </a:r>
            <a:endParaRPr lang="en-US" sz="1800" noProof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Seta em curva para a direita 15"/>
          <p:cNvSpPr/>
          <p:nvPr/>
        </p:nvSpPr>
        <p:spPr>
          <a:xfrm>
            <a:off x="2040742" y="5313892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7083187" y="2394940"/>
            <a:ext cx="16617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Verifique: a ação proposta guarda estreita relação com o objetivo, problema e fato?</a:t>
            </a:r>
            <a:endParaRPr lang="en-US" sz="1800" noProof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Seta em curva para a direita 14"/>
          <p:cNvSpPr/>
          <p:nvPr/>
        </p:nvSpPr>
        <p:spPr>
          <a:xfrm>
            <a:off x="2040742" y="4607626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Seta em curva para a direita 13"/>
          <p:cNvSpPr/>
          <p:nvPr/>
        </p:nvSpPr>
        <p:spPr>
          <a:xfrm>
            <a:off x="1981365" y="3904013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 em curva para a direita 12"/>
          <p:cNvSpPr/>
          <p:nvPr/>
        </p:nvSpPr>
        <p:spPr>
          <a:xfrm>
            <a:off x="2007210" y="3305612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 em curva para a direita 11"/>
          <p:cNvSpPr/>
          <p:nvPr/>
        </p:nvSpPr>
        <p:spPr>
          <a:xfrm>
            <a:off x="1997430" y="2759347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Seta em curva para a direita 10"/>
          <p:cNvSpPr/>
          <p:nvPr/>
        </p:nvSpPr>
        <p:spPr>
          <a:xfrm>
            <a:off x="1997430" y="2098069"/>
            <a:ext cx="731520" cy="9282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Seta em curva para a direita 8"/>
          <p:cNvSpPr/>
          <p:nvPr/>
        </p:nvSpPr>
        <p:spPr>
          <a:xfrm>
            <a:off x="1997430" y="131230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2261" y="946027"/>
            <a:ext cx="4269981" cy="5715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18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9323" y="1045034"/>
            <a:ext cx="84289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accent2"/>
                </a:solidFill>
              </a:rPr>
              <a:t>Parte II: O Plano </a:t>
            </a:r>
            <a:r>
              <a:rPr lang="pt-BR" sz="2000" b="1" dirty="0">
                <a:solidFill>
                  <a:schemeClr val="accent2"/>
                </a:solidFill>
              </a:rPr>
              <a:t>de Ação </a:t>
            </a:r>
            <a:r>
              <a:rPr lang="pt-BR" sz="2000" b="1" dirty="0" smtClean="0">
                <a:solidFill>
                  <a:schemeClr val="accent2"/>
                </a:solidFill>
              </a:rPr>
              <a:t>consolidado</a:t>
            </a:r>
          </a:p>
          <a:p>
            <a:r>
              <a:rPr lang="en-US" dirty="0" smtClean="0"/>
              <a:t>É a representação visual do </a:t>
            </a:r>
            <a:r>
              <a:rPr lang="pt-BR" dirty="0" smtClean="0"/>
              <a:t>conjunto </a:t>
            </a:r>
            <a:r>
              <a:rPr lang="pt-BR" dirty="0"/>
              <a:t>de ações e atividades que serão realizadas com a finalidade de </a:t>
            </a:r>
            <a:r>
              <a:rPr lang="pt-BR" dirty="0" smtClean="0"/>
              <a:t>atingir </a:t>
            </a:r>
            <a:r>
              <a:rPr lang="pt-BR" dirty="0"/>
              <a:t>a situação futura </a:t>
            </a:r>
            <a:r>
              <a:rPr lang="pt-BR" dirty="0" smtClean="0"/>
              <a:t>desejada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escola</a:t>
            </a:r>
            <a:r>
              <a:rPr lang="en-US" dirty="0" smtClean="0"/>
              <a:t>. </a:t>
            </a:r>
            <a:endParaRPr lang="pt-BR" dirty="0" smtClean="0">
              <a:solidFill>
                <a:srgbClr val="00B0F0"/>
              </a:solidFill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633294"/>
              </p:ext>
            </p:extLst>
          </p:nvPr>
        </p:nvGraphicFramePr>
        <p:xfrm>
          <a:off x="1153494" y="2217651"/>
          <a:ext cx="7409481" cy="4503824"/>
        </p:xfrm>
        <a:graphic>
          <a:graphicData uri="http://schemas.openxmlformats.org/presentationml/2006/ole">
            <p:oleObj spid="_x0000_s37893" name="Documento" r:id="rId4" imgW="9817053" imgH="5580211" progId="Word.Document.12">
              <p:embed/>
            </p:oleObj>
          </a:graphicData>
        </a:graphic>
      </p:graphicFrame>
      <p:sp>
        <p:nvSpPr>
          <p:cNvPr id="7" name="Retângulo 6"/>
          <p:cNvSpPr/>
          <p:nvPr/>
        </p:nvSpPr>
        <p:spPr>
          <a:xfrm>
            <a:off x="1018072" y="3312198"/>
            <a:ext cx="1570733" cy="1600438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pt-BR" sz="1400" b="1" dirty="0" smtClean="0">
                <a:latin typeface="Verdana" pitchFamily="34" charset="0"/>
                <a:ea typeface="Times New Roman" pitchFamily="18" charset="0"/>
                <a:cs typeface="Courier New" pitchFamily="49" charset="0"/>
              </a:rPr>
              <a:t>Ação</a:t>
            </a:r>
            <a:r>
              <a:rPr lang="pt-BR" sz="1400" dirty="0" smtClean="0">
                <a:latin typeface="Verdana" pitchFamily="34" charset="0"/>
                <a:ea typeface="Times New Roman" pitchFamily="18" charset="0"/>
                <a:cs typeface="Courier New" pitchFamily="49" charset="0"/>
              </a:rPr>
              <a:t>: a própria descrição da atividade proposta (já formulada na etapa anterior)</a:t>
            </a:r>
            <a:endParaRPr lang="pt-BR" sz="1400" dirty="0"/>
          </a:p>
        </p:txBody>
      </p:sp>
      <p:sp>
        <p:nvSpPr>
          <p:cNvPr id="8" name="Retângulo 7"/>
          <p:cNvSpPr/>
          <p:nvPr/>
        </p:nvSpPr>
        <p:spPr>
          <a:xfrm>
            <a:off x="2695786" y="4388568"/>
            <a:ext cx="1743741" cy="1815882"/>
          </a:xfrm>
          <a:prstGeom prst="rect">
            <a:avLst/>
          </a:prstGeom>
          <a:solidFill>
            <a:srgbClr val="00B050">
              <a:alpha val="37000"/>
            </a:srgbClr>
          </a:solidFill>
        </p:spPr>
        <p:txBody>
          <a:bodyPr wrap="square">
            <a:spAutoFit/>
          </a:bodyPr>
          <a:lstStyle/>
          <a:p>
            <a:r>
              <a:rPr lang="pt-BR" sz="1400" b="1" dirty="0" smtClean="0">
                <a:latin typeface="Verdana" pitchFamily="34" charset="0"/>
                <a:ea typeface="Times New Roman" pitchFamily="18" charset="0"/>
                <a:cs typeface="Courier New" pitchFamily="49" charset="0"/>
              </a:rPr>
              <a:t>Prioridade</a:t>
            </a:r>
            <a:r>
              <a:rPr lang="pt-BR" sz="1400" dirty="0" smtClean="0">
                <a:latin typeface="Verdana" pitchFamily="34" charset="0"/>
                <a:ea typeface="Times New Roman" pitchFamily="18" charset="0"/>
                <a:cs typeface="Courier New" pitchFamily="49" charset="0"/>
              </a:rPr>
              <a:t>: hierarquização da importância de uma Ação em relação às outras Ações, dentro de uma mesma Dimensão</a:t>
            </a:r>
            <a:endParaRPr lang="pt-BR" sz="1400" dirty="0"/>
          </a:p>
        </p:txBody>
      </p:sp>
      <p:sp>
        <p:nvSpPr>
          <p:cNvPr id="9" name="Retângulo 8"/>
          <p:cNvSpPr/>
          <p:nvPr/>
        </p:nvSpPr>
        <p:spPr>
          <a:xfrm>
            <a:off x="4042663" y="3158310"/>
            <a:ext cx="1562491" cy="954107"/>
          </a:xfrm>
          <a:prstGeom prst="rect">
            <a:avLst/>
          </a:prstGeom>
          <a:solidFill>
            <a:srgbClr val="C00000">
              <a:alpha val="22000"/>
            </a:srgbClr>
          </a:solidFill>
        </p:spPr>
        <p:txBody>
          <a:bodyPr wrap="square">
            <a:spAutoFit/>
          </a:bodyPr>
          <a:lstStyle/>
          <a:p>
            <a:r>
              <a:rPr lang="pt-BR" sz="1400" b="1" dirty="0" smtClean="0"/>
              <a:t>Responsável</a:t>
            </a:r>
            <a:r>
              <a:rPr lang="pt-BR" sz="1400" dirty="0" smtClean="0"/>
              <a:t>: pessoa que coordenará a Ação</a:t>
            </a:r>
            <a:endParaRPr lang="pt-BR" sz="1400" dirty="0"/>
          </a:p>
        </p:txBody>
      </p:sp>
      <p:sp>
        <p:nvSpPr>
          <p:cNvPr id="10" name="Elipse 9"/>
          <p:cNvSpPr/>
          <p:nvPr/>
        </p:nvSpPr>
        <p:spPr>
          <a:xfrm>
            <a:off x="1846609" y="2158276"/>
            <a:ext cx="1056904" cy="449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/>
          <p:cNvCxnSpPr/>
          <p:nvPr/>
        </p:nvCxnSpPr>
        <p:spPr>
          <a:xfrm rot="5400000">
            <a:off x="1770184" y="2743431"/>
            <a:ext cx="491305" cy="3384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3562598" y="2158276"/>
            <a:ext cx="480065" cy="449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 de seta reta 15"/>
          <p:cNvCxnSpPr/>
          <p:nvPr/>
        </p:nvCxnSpPr>
        <p:spPr>
          <a:xfrm rot="5400000">
            <a:off x="2796638" y="3373590"/>
            <a:ext cx="1710046" cy="1781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/>
          <p:cNvSpPr/>
          <p:nvPr/>
        </p:nvSpPr>
        <p:spPr>
          <a:xfrm>
            <a:off x="4198542" y="2138512"/>
            <a:ext cx="719470" cy="449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de seta reta 18"/>
          <p:cNvCxnSpPr>
            <a:stCxn id="17" idx="4"/>
          </p:cNvCxnSpPr>
          <p:nvPr/>
        </p:nvCxnSpPr>
        <p:spPr>
          <a:xfrm rot="16200000" flipH="1">
            <a:off x="4344976" y="2801167"/>
            <a:ext cx="491305" cy="647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e 20"/>
          <p:cNvSpPr/>
          <p:nvPr/>
        </p:nvSpPr>
        <p:spPr>
          <a:xfrm>
            <a:off x="5605153" y="2158276"/>
            <a:ext cx="1163781" cy="449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/>
          <p:cNvCxnSpPr/>
          <p:nvPr/>
        </p:nvCxnSpPr>
        <p:spPr>
          <a:xfrm rot="5400000">
            <a:off x="4679682" y="3533101"/>
            <a:ext cx="2498760" cy="647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/>
          <p:cNvSpPr/>
          <p:nvPr/>
        </p:nvSpPr>
        <p:spPr>
          <a:xfrm>
            <a:off x="4918012" y="5106390"/>
            <a:ext cx="1562491" cy="954107"/>
          </a:xfrm>
          <a:prstGeom prst="rect">
            <a:avLst/>
          </a:prstGeom>
          <a:solidFill>
            <a:srgbClr val="7030A0">
              <a:alpha val="30000"/>
            </a:srgbClr>
          </a:solidFill>
        </p:spPr>
        <p:txBody>
          <a:bodyPr wrap="square">
            <a:spAutoFit/>
          </a:bodyPr>
          <a:lstStyle/>
          <a:p>
            <a:r>
              <a:rPr lang="pt-BR" sz="1400" b="1" dirty="0" smtClean="0"/>
              <a:t>Equipe</a:t>
            </a:r>
            <a:r>
              <a:rPr lang="pt-BR" sz="1400" dirty="0" smtClean="0"/>
              <a:t>: demais envolvidos na realização da Ação</a:t>
            </a:r>
            <a:endParaRPr lang="pt-BR" sz="1400" dirty="0"/>
          </a:p>
        </p:txBody>
      </p:sp>
      <p:sp>
        <p:nvSpPr>
          <p:cNvPr id="27" name="Elipse 26"/>
          <p:cNvSpPr/>
          <p:nvPr/>
        </p:nvSpPr>
        <p:spPr>
          <a:xfrm>
            <a:off x="7172697" y="2158276"/>
            <a:ext cx="1163781" cy="449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6130188" y="3911514"/>
            <a:ext cx="1562491" cy="954107"/>
          </a:xfrm>
          <a:prstGeom prst="rect">
            <a:avLst/>
          </a:prstGeom>
          <a:solidFill>
            <a:srgbClr val="8E6342">
              <a:alpha val="17000"/>
            </a:srgbClr>
          </a:solidFill>
        </p:spPr>
        <p:txBody>
          <a:bodyPr wrap="square">
            <a:spAutoFit/>
          </a:bodyPr>
          <a:lstStyle/>
          <a:p>
            <a:r>
              <a:rPr lang="pt-BR" sz="1400" b="1" dirty="0" smtClean="0"/>
              <a:t>Prazos: </a:t>
            </a:r>
            <a:r>
              <a:rPr lang="pt-BR" sz="1400" dirty="0" smtClean="0"/>
              <a:t>datas previstas de início e término da Ação</a:t>
            </a:r>
            <a:endParaRPr lang="pt-BR" sz="1400" dirty="0"/>
          </a:p>
        </p:txBody>
      </p:sp>
      <p:cxnSp>
        <p:nvCxnSpPr>
          <p:cNvPr id="30" name="Conector de seta reta 29"/>
          <p:cNvCxnSpPr/>
          <p:nvPr/>
        </p:nvCxnSpPr>
        <p:spPr>
          <a:xfrm rot="5400000">
            <a:off x="6510873" y="2925780"/>
            <a:ext cx="1323649" cy="647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307918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fld id="{1162BE72-A04E-4651-813D-30FC20CF3371}" type="slidenum">
              <a:rPr lang="pt-BR" smtClean="0"/>
              <a:pPr/>
              <a:t>19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2523" y="1045034"/>
            <a:ext cx="84289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Parte III: Painel </a:t>
            </a:r>
            <a:r>
              <a:rPr lang="pt-B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Acompanhamento do Plano de </a:t>
            </a:r>
            <a:r>
              <a:rPr lang="pt-B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Ação</a:t>
            </a:r>
            <a:endParaRPr lang="pt-BR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59308" y="3068351"/>
            <a:ext cx="27120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Dificilmente um planejamento termina do mesmo jeito que começou...</a:t>
            </a:r>
            <a:endParaRPr lang="pt-BR" sz="1800" dirty="0"/>
          </a:p>
        </p:txBody>
      </p:sp>
      <p:grpSp>
        <p:nvGrpSpPr>
          <p:cNvPr id="61443" name="Group 3"/>
          <p:cNvGrpSpPr>
            <a:grpSpLocks noChangeAspect="1"/>
          </p:cNvGrpSpPr>
          <p:nvPr/>
        </p:nvGrpSpPr>
        <p:grpSpPr bwMode="auto">
          <a:xfrm>
            <a:off x="4813305" y="1277144"/>
            <a:ext cx="3598864" cy="5276850"/>
            <a:chOff x="3001" y="795"/>
            <a:chExt cx="2267" cy="3324"/>
          </a:xfrm>
        </p:grpSpPr>
        <p:grpSp>
          <p:nvGrpSpPr>
            <p:cNvPr id="61644" name="Group 204"/>
            <p:cNvGrpSpPr>
              <a:grpSpLocks/>
            </p:cNvGrpSpPr>
            <p:nvPr/>
          </p:nvGrpSpPr>
          <p:grpSpPr bwMode="auto">
            <a:xfrm>
              <a:off x="3001" y="795"/>
              <a:ext cx="2267" cy="1427"/>
              <a:chOff x="3001" y="795"/>
              <a:chExt cx="2267" cy="1427"/>
            </a:xfrm>
          </p:grpSpPr>
          <p:sp>
            <p:nvSpPr>
              <p:cNvPr id="61444" name="Rectangle 4"/>
              <p:cNvSpPr>
                <a:spLocks noChangeArrowheads="1"/>
              </p:cNvSpPr>
              <p:nvPr/>
            </p:nvSpPr>
            <p:spPr bwMode="auto">
              <a:xfrm>
                <a:off x="3139" y="795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45" name="Rectangle 5"/>
              <p:cNvSpPr>
                <a:spLocks noChangeArrowheads="1"/>
              </p:cNvSpPr>
              <p:nvPr/>
            </p:nvSpPr>
            <p:spPr bwMode="auto">
              <a:xfrm>
                <a:off x="3025" y="1033"/>
                <a:ext cx="43" cy="34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46" name="Rectangle 6"/>
              <p:cNvSpPr>
                <a:spLocks noChangeArrowheads="1"/>
              </p:cNvSpPr>
              <p:nvPr/>
            </p:nvSpPr>
            <p:spPr bwMode="auto">
              <a:xfrm>
                <a:off x="3139" y="1033"/>
                <a:ext cx="43" cy="34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47" name="Rectangle 7"/>
              <p:cNvSpPr>
                <a:spLocks noChangeArrowheads="1"/>
              </p:cNvSpPr>
              <p:nvPr/>
            </p:nvSpPr>
            <p:spPr bwMode="auto">
              <a:xfrm>
                <a:off x="3068" y="1033"/>
                <a:ext cx="71" cy="34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48" name="Rectangle 8"/>
              <p:cNvSpPr>
                <a:spLocks noChangeArrowheads="1"/>
              </p:cNvSpPr>
              <p:nvPr/>
            </p:nvSpPr>
            <p:spPr bwMode="auto">
              <a:xfrm rot="16200000">
                <a:off x="2915" y="1131"/>
                <a:ext cx="386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Prioridade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49" name="Rectangle 9"/>
              <p:cNvSpPr>
                <a:spLocks noChangeArrowheads="1"/>
              </p:cNvSpPr>
              <p:nvPr/>
            </p:nvSpPr>
            <p:spPr bwMode="auto">
              <a:xfrm rot="16200000">
                <a:off x="3082" y="966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50" name="Rectangle 10"/>
              <p:cNvSpPr>
                <a:spLocks noChangeArrowheads="1"/>
              </p:cNvSpPr>
              <p:nvPr/>
            </p:nvSpPr>
            <p:spPr bwMode="auto">
              <a:xfrm>
                <a:off x="3235" y="1166"/>
                <a:ext cx="71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51" name="Rectangle 11"/>
              <p:cNvSpPr>
                <a:spLocks noChangeArrowheads="1"/>
              </p:cNvSpPr>
              <p:nvPr/>
            </p:nvSpPr>
            <p:spPr bwMode="auto">
              <a:xfrm>
                <a:off x="3273" y="1166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52" name="Rectangle 12"/>
              <p:cNvSpPr>
                <a:spLocks noChangeArrowheads="1"/>
              </p:cNvSpPr>
              <p:nvPr/>
            </p:nvSpPr>
            <p:spPr bwMode="auto">
              <a:xfrm>
                <a:off x="3325" y="1033"/>
                <a:ext cx="362" cy="4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53" name="Rectangle 13"/>
              <p:cNvSpPr>
                <a:spLocks noChangeArrowheads="1"/>
              </p:cNvSpPr>
              <p:nvPr/>
            </p:nvSpPr>
            <p:spPr bwMode="auto">
              <a:xfrm>
                <a:off x="3325" y="1080"/>
                <a:ext cx="10" cy="6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54" name="Rectangle 14"/>
              <p:cNvSpPr>
                <a:spLocks noChangeArrowheads="1"/>
              </p:cNvSpPr>
              <p:nvPr/>
            </p:nvSpPr>
            <p:spPr bwMode="auto">
              <a:xfrm>
                <a:off x="3673" y="1080"/>
                <a:ext cx="14" cy="6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55" name="Rectangle 15"/>
              <p:cNvSpPr>
                <a:spLocks noChangeArrowheads="1"/>
              </p:cNvSpPr>
              <p:nvPr/>
            </p:nvSpPr>
            <p:spPr bwMode="auto">
              <a:xfrm>
                <a:off x="3325" y="1147"/>
                <a:ext cx="362" cy="4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56" name="Rectangle 16"/>
              <p:cNvSpPr>
                <a:spLocks noChangeArrowheads="1"/>
              </p:cNvSpPr>
              <p:nvPr/>
            </p:nvSpPr>
            <p:spPr bwMode="auto">
              <a:xfrm>
                <a:off x="3335" y="1080"/>
                <a:ext cx="338" cy="6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57" name="Rectangle 17"/>
              <p:cNvSpPr>
                <a:spLocks noChangeArrowheads="1"/>
              </p:cNvSpPr>
              <p:nvPr/>
            </p:nvSpPr>
            <p:spPr bwMode="auto">
              <a:xfrm>
                <a:off x="3335" y="1080"/>
                <a:ext cx="376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Dimensão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58" name="Rectangle 18"/>
              <p:cNvSpPr>
                <a:spLocks noChangeArrowheads="1"/>
              </p:cNvSpPr>
              <p:nvPr/>
            </p:nvSpPr>
            <p:spPr bwMode="auto">
              <a:xfrm>
                <a:off x="3654" y="1080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59" name="Rectangle 19"/>
              <p:cNvSpPr>
                <a:spLocks noChangeArrowheads="1"/>
              </p:cNvSpPr>
              <p:nvPr/>
            </p:nvSpPr>
            <p:spPr bwMode="auto">
              <a:xfrm>
                <a:off x="3796" y="1064"/>
                <a:ext cx="81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050" b="1" dirty="0" smtClean="0"/>
                  <a:t>Gestão Pedagógica </a:t>
                </a:r>
                <a:endParaRPr lang="pt-BR" sz="1050" dirty="0"/>
              </a:p>
            </p:txBody>
          </p:sp>
          <p:sp>
            <p:nvSpPr>
              <p:cNvPr id="61460" name="Rectangle 20"/>
              <p:cNvSpPr>
                <a:spLocks noChangeArrowheads="1"/>
              </p:cNvSpPr>
              <p:nvPr/>
            </p:nvSpPr>
            <p:spPr bwMode="auto">
              <a:xfrm>
                <a:off x="4596" y="1080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461" name="Rectangle 21"/>
              <p:cNvSpPr>
                <a:spLocks noChangeArrowheads="1"/>
              </p:cNvSpPr>
              <p:nvPr/>
            </p:nvSpPr>
            <p:spPr bwMode="auto">
              <a:xfrm>
                <a:off x="3001" y="1009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2" name="Line 22"/>
              <p:cNvSpPr>
                <a:spLocks noChangeShapeType="1"/>
              </p:cNvSpPr>
              <p:nvPr/>
            </p:nvSpPr>
            <p:spPr bwMode="auto">
              <a:xfrm>
                <a:off x="3001" y="100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3" name="Rectangle 23"/>
              <p:cNvSpPr>
                <a:spLocks noChangeArrowheads="1"/>
              </p:cNvSpPr>
              <p:nvPr/>
            </p:nvSpPr>
            <p:spPr bwMode="auto">
              <a:xfrm>
                <a:off x="3001" y="1009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4" name="Line 24"/>
              <p:cNvSpPr>
                <a:spLocks noChangeShapeType="1"/>
              </p:cNvSpPr>
              <p:nvPr/>
            </p:nvSpPr>
            <p:spPr bwMode="auto">
              <a:xfrm>
                <a:off x="3001" y="100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5" name="Line 25"/>
              <p:cNvSpPr>
                <a:spLocks noChangeShapeType="1"/>
              </p:cNvSpPr>
              <p:nvPr/>
            </p:nvSpPr>
            <p:spPr bwMode="auto">
              <a:xfrm>
                <a:off x="3001" y="1009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6" name="Rectangle 26"/>
              <p:cNvSpPr>
                <a:spLocks noChangeArrowheads="1"/>
              </p:cNvSpPr>
              <p:nvPr/>
            </p:nvSpPr>
            <p:spPr bwMode="auto">
              <a:xfrm>
                <a:off x="3020" y="1009"/>
                <a:ext cx="16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7" name="Line 27"/>
              <p:cNvSpPr>
                <a:spLocks noChangeShapeType="1"/>
              </p:cNvSpPr>
              <p:nvPr/>
            </p:nvSpPr>
            <p:spPr bwMode="auto">
              <a:xfrm>
                <a:off x="3020" y="1009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8" name="Rectangle 28"/>
              <p:cNvSpPr>
                <a:spLocks noChangeArrowheads="1"/>
              </p:cNvSpPr>
              <p:nvPr/>
            </p:nvSpPr>
            <p:spPr bwMode="auto">
              <a:xfrm>
                <a:off x="3020" y="1028"/>
                <a:ext cx="162" cy="5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69" name="Rectangle 29"/>
              <p:cNvSpPr>
                <a:spLocks noChangeArrowheads="1"/>
              </p:cNvSpPr>
              <p:nvPr/>
            </p:nvSpPr>
            <p:spPr bwMode="auto">
              <a:xfrm>
                <a:off x="3182" y="1028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0" name="Line 30"/>
              <p:cNvSpPr>
                <a:spLocks noChangeShapeType="1"/>
              </p:cNvSpPr>
              <p:nvPr/>
            </p:nvSpPr>
            <p:spPr bwMode="auto">
              <a:xfrm>
                <a:off x="3182" y="1028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1" name="Rectangle 31"/>
              <p:cNvSpPr>
                <a:spLocks noChangeArrowheads="1"/>
              </p:cNvSpPr>
              <p:nvPr/>
            </p:nvSpPr>
            <p:spPr bwMode="auto">
              <a:xfrm>
                <a:off x="3182" y="1009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2" name="Line 32"/>
              <p:cNvSpPr>
                <a:spLocks noChangeShapeType="1"/>
              </p:cNvSpPr>
              <p:nvPr/>
            </p:nvSpPr>
            <p:spPr bwMode="auto">
              <a:xfrm>
                <a:off x="3182" y="100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3" name="Line 33"/>
              <p:cNvSpPr>
                <a:spLocks noChangeShapeType="1"/>
              </p:cNvSpPr>
              <p:nvPr/>
            </p:nvSpPr>
            <p:spPr bwMode="auto">
              <a:xfrm>
                <a:off x="3182" y="1009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4" name="Rectangle 34"/>
              <p:cNvSpPr>
                <a:spLocks noChangeArrowheads="1"/>
              </p:cNvSpPr>
              <p:nvPr/>
            </p:nvSpPr>
            <p:spPr bwMode="auto">
              <a:xfrm>
                <a:off x="3201" y="1009"/>
                <a:ext cx="110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5" name="Line 35"/>
              <p:cNvSpPr>
                <a:spLocks noChangeShapeType="1"/>
              </p:cNvSpPr>
              <p:nvPr/>
            </p:nvSpPr>
            <p:spPr bwMode="auto">
              <a:xfrm>
                <a:off x="3201" y="1009"/>
                <a:ext cx="1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6" name="Rectangle 36"/>
              <p:cNvSpPr>
                <a:spLocks noChangeArrowheads="1"/>
              </p:cNvSpPr>
              <p:nvPr/>
            </p:nvSpPr>
            <p:spPr bwMode="auto">
              <a:xfrm>
                <a:off x="3325" y="1028"/>
                <a:ext cx="10" cy="5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7" name="Rectangle 37"/>
              <p:cNvSpPr>
                <a:spLocks noChangeArrowheads="1"/>
              </p:cNvSpPr>
              <p:nvPr/>
            </p:nvSpPr>
            <p:spPr bwMode="auto">
              <a:xfrm>
                <a:off x="3311" y="1028"/>
                <a:ext cx="1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8" name="Line 38"/>
              <p:cNvSpPr>
                <a:spLocks noChangeShapeType="1"/>
              </p:cNvSpPr>
              <p:nvPr/>
            </p:nvSpPr>
            <p:spPr bwMode="auto">
              <a:xfrm>
                <a:off x="3311" y="1028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79" name="Rectangle 39"/>
              <p:cNvSpPr>
                <a:spLocks noChangeArrowheads="1"/>
              </p:cNvSpPr>
              <p:nvPr/>
            </p:nvSpPr>
            <p:spPr bwMode="auto">
              <a:xfrm>
                <a:off x="3311" y="1009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0" name="Line 40"/>
              <p:cNvSpPr>
                <a:spLocks noChangeShapeType="1"/>
              </p:cNvSpPr>
              <p:nvPr/>
            </p:nvSpPr>
            <p:spPr bwMode="auto">
              <a:xfrm>
                <a:off x="3311" y="100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1" name="Line 41"/>
              <p:cNvSpPr>
                <a:spLocks noChangeShapeType="1"/>
              </p:cNvSpPr>
              <p:nvPr/>
            </p:nvSpPr>
            <p:spPr bwMode="auto">
              <a:xfrm>
                <a:off x="3311" y="1009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2" name="Rectangle 42"/>
              <p:cNvSpPr>
                <a:spLocks noChangeArrowheads="1"/>
              </p:cNvSpPr>
              <p:nvPr/>
            </p:nvSpPr>
            <p:spPr bwMode="auto">
              <a:xfrm>
                <a:off x="3335" y="1009"/>
                <a:ext cx="35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3" name="Line 43"/>
              <p:cNvSpPr>
                <a:spLocks noChangeShapeType="1"/>
              </p:cNvSpPr>
              <p:nvPr/>
            </p:nvSpPr>
            <p:spPr bwMode="auto">
              <a:xfrm>
                <a:off x="3335" y="1009"/>
                <a:ext cx="35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4" name="Rectangle 44"/>
              <p:cNvSpPr>
                <a:spLocks noChangeArrowheads="1"/>
              </p:cNvSpPr>
              <p:nvPr/>
            </p:nvSpPr>
            <p:spPr bwMode="auto">
              <a:xfrm>
                <a:off x="3335" y="1028"/>
                <a:ext cx="352" cy="5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5" name="Rectangle 45"/>
              <p:cNvSpPr>
                <a:spLocks noChangeArrowheads="1"/>
              </p:cNvSpPr>
              <p:nvPr/>
            </p:nvSpPr>
            <p:spPr bwMode="auto">
              <a:xfrm>
                <a:off x="3687" y="1028"/>
                <a:ext cx="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6" name="Line 46"/>
              <p:cNvSpPr>
                <a:spLocks noChangeShapeType="1"/>
              </p:cNvSpPr>
              <p:nvPr/>
            </p:nvSpPr>
            <p:spPr bwMode="auto">
              <a:xfrm>
                <a:off x="3687" y="1028"/>
                <a:ext cx="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7" name="Rectangle 47"/>
              <p:cNvSpPr>
                <a:spLocks noChangeArrowheads="1"/>
              </p:cNvSpPr>
              <p:nvPr/>
            </p:nvSpPr>
            <p:spPr bwMode="auto">
              <a:xfrm>
                <a:off x="3687" y="1009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8" name="Line 48"/>
              <p:cNvSpPr>
                <a:spLocks noChangeShapeType="1"/>
              </p:cNvSpPr>
              <p:nvPr/>
            </p:nvSpPr>
            <p:spPr bwMode="auto">
              <a:xfrm>
                <a:off x="3687" y="100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89" name="Line 49"/>
              <p:cNvSpPr>
                <a:spLocks noChangeShapeType="1"/>
              </p:cNvSpPr>
              <p:nvPr/>
            </p:nvSpPr>
            <p:spPr bwMode="auto">
              <a:xfrm>
                <a:off x="3687" y="1009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0" name="Rectangle 50"/>
              <p:cNvSpPr>
                <a:spLocks noChangeArrowheads="1"/>
              </p:cNvSpPr>
              <p:nvPr/>
            </p:nvSpPr>
            <p:spPr bwMode="auto">
              <a:xfrm>
                <a:off x="3706" y="1009"/>
                <a:ext cx="1533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1" name="Line 51"/>
              <p:cNvSpPr>
                <a:spLocks noChangeShapeType="1"/>
              </p:cNvSpPr>
              <p:nvPr/>
            </p:nvSpPr>
            <p:spPr bwMode="auto">
              <a:xfrm>
                <a:off x="3706" y="1009"/>
                <a:ext cx="15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2" name="Rectangle 52"/>
              <p:cNvSpPr>
                <a:spLocks noChangeArrowheads="1"/>
              </p:cNvSpPr>
              <p:nvPr/>
            </p:nvSpPr>
            <p:spPr bwMode="auto">
              <a:xfrm>
                <a:off x="5239" y="1009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3" name="Line 53"/>
              <p:cNvSpPr>
                <a:spLocks noChangeShapeType="1"/>
              </p:cNvSpPr>
              <p:nvPr/>
            </p:nvSpPr>
            <p:spPr bwMode="auto">
              <a:xfrm>
                <a:off x="5239" y="100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4" name="Rectangle 54"/>
              <p:cNvSpPr>
                <a:spLocks noChangeArrowheads="1"/>
              </p:cNvSpPr>
              <p:nvPr/>
            </p:nvSpPr>
            <p:spPr bwMode="auto">
              <a:xfrm>
                <a:off x="5239" y="1009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5" name="Line 55"/>
              <p:cNvSpPr>
                <a:spLocks noChangeShapeType="1"/>
              </p:cNvSpPr>
              <p:nvPr/>
            </p:nvSpPr>
            <p:spPr bwMode="auto">
              <a:xfrm>
                <a:off x="5239" y="100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6" name="Line 56"/>
              <p:cNvSpPr>
                <a:spLocks noChangeShapeType="1"/>
              </p:cNvSpPr>
              <p:nvPr/>
            </p:nvSpPr>
            <p:spPr bwMode="auto">
              <a:xfrm>
                <a:off x="5239" y="1009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7" name="Rectangle 57"/>
              <p:cNvSpPr>
                <a:spLocks noChangeArrowheads="1"/>
              </p:cNvSpPr>
              <p:nvPr/>
            </p:nvSpPr>
            <p:spPr bwMode="auto">
              <a:xfrm>
                <a:off x="3001" y="1033"/>
                <a:ext cx="19" cy="16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8" name="Line 58"/>
              <p:cNvSpPr>
                <a:spLocks noChangeShapeType="1"/>
              </p:cNvSpPr>
              <p:nvPr/>
            </p:nvSpPr>
            <p:spPr bwMode="auto">
              <a:xfrm>
                <a:off x="3001" y="1033"/>
                <a:ext cx="1" cy="16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499" name="Rectangle 59"/>
              <p:cNvSpPr>
                <a:spLocks noChangeArrowheads="1"/>
              </p:cNvSpPr>
              <p:nvPr/>
            </p:nvSpPr>
            <p:spPr bwMode="auto">
              <a:xfrm>
                <a:off x="3182" y="1033"/>
                <a:ext cx="10" cy="16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0" name="Line 60"/>
              <p:cNvSpPr>
                <a:spLocks noChangeShapeType="1"/>
              </p:cNvSpPr>
              <p:nvPr/>
            </p:nvSpPr>
            <p:spPr bwMode="auto">
              <a:xfrm>
                <a:off x="3182" y="1033"/>
                <a:ext cx="1" cy="16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1" name="Rectangle 61"/>
              <p:cNvSpPr>
                <a:spLocks noChangeArrowheads="1"/>
              </p:cNvSpPr>
              <p:nvPr/>
            </p:nvSpPr>
            <p:spPr bwMode="auto">
              <a:xfrm>
                <a:off x="3311" y="1033"/>
                <a:ext cx="14" cy="16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2" name="Line 62"/>
              <p:cNvSpPr>
                <a:spLocks noChangeShapeType="1"/>
              </p:cNvSpPr>
              <p:nvPr/>
            </p:nvSpPr>
            <p:spPr bwMode="auto">
              <a:xfrm>
                <a:off x="3311" y="1033"/>
                <a:ext cx="1" cy="16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3" name="Rectangle 63"/>
              <p:cNvSpPr>
                <a:spLocks noChangeArrowheads="1"/>
              </p:cNvSpPr>
              <p:nvPr/>
            </p:nvSpPr>
            <p:spPr bwMode="auto">
              <a:xfrm>
                <a:off x="3687" y="1033"/>
                <a:ext cx="9" cy="16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4" name="Line 64"/>
              <p:cNvSpPr>
                <a:spLocks noChangeShapeType="1"/>
              </p:cNvSpPr>
              <p:nvPr/>
            </p:nvSpPr>
            <p:spPr bwMode="auto">
              <a:xfrm>
                <a:off x="3687" y="1033"/>
                <a:ext cx="1" cy="16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5" name="Rectangle 65"/>
              <p:cNvSpPr>
                <a:spLocks noChangeArrowheads="1"/>
              </p:cNvSpPr>
              <p:nvPr/>
            </p:nvSpPr>
            <p:spPr bwMode="auto">
              <a:xfrm>
                <a:off x="5239" y="1033"/>
                <a:ext cx="24" cy="16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6" name="Line 66"/>
              <p:cNvSpPr>
                <a:spLocks noChangeShapeType="1"/>
              </p:cNvSpPr>
              <p:nvPr/>
            </p:nvSpPr>
            <p:spPr bwMode="auto">
              <a:xfrm>
                <a:off x="5239" y="1033"/>
                <a:ext cx="1" cy="16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7" name="Rectangle 67"/>
              <p:cNvSpPr>
                <a:spLocks noChangeArrowheads="1"/>
              </p:cNvSpPr>
              <p:nvPr/>
            </p:nvSpPr>
            <p:spPr bwMode="auto">
              <a:xfrm>
                <a:off x="3325" y="1209"/>
                <a:ext cx="362" cy="4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8" name="Rectangle 68"/>
              <p:cNvSpPr>
                <a:spLocks noChangeArrowheads="1"/>
              </p:cNvSpPr>
              <p:nvPr/>
            </p:nvSpPr>
            <p:spPr bwMode="auto">
              <a:xfrm>
                <a:off x="3325" y="1256"/>
                <a:ext cx="10" cy="7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09" name="Rectangle 69"/>
              <p:cNvSpPr>
                <a:spLocks noChangeArrowheads="1"/>
              </p:cNvSpPr>
              <p:nvPr/>
            </p:nvSpPr>
            <p:spPr bwMode="auto">
              <a:xfrm>
                <a:off x="3673" y="1256"/>
                <a:ext cx="14" cy="7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0" name="Rectangle 70"/>
              <p:cNvSpPr>
                <a:spLocks noChangeArrowheads="1"/>
              </p:cNvSpPr>
              <p:nvPr/>
            </p:nvSpPr>
            <p:spPr bwMode="auto">
              <a:xfrm>
                <a:off x="3325" y="1328"/>
                <a:ext cx="362" cy="47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1" name="Rectangle 71"/>
              <p:cNvSpPr>
                <a:spLocks noChangeArrowheads="1"/>
              </p:cNvSpPr>
              <p:nvPr/>
            </p:nvSpPr>
            <p:spPr bwMode="auto">
              <a:xfrm>
                <a:off x="3335" y="1256"/>
                <a:ext cx="338" cy="72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2" name="Rectangle 72"/>
              <p:cNvSpPr>
                <a:spLocks noChangeArrowheads="1"/>
              </p:cNvSpPr>
              <p:nvPr/>
            </p:nvSpPr>
            <p:spPr bwMode="auto">
              <a:xfrm>
                <a:off x="3335" y="1256"/>
                <a:ext cx="200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Foco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13" name="Rectangle 73"/>
              <p:cNvSpPr>
                <a:spLocks noChangeArrowheads="1"/>
              </p:cNvSpPr>
              <p:nvPr/>
            </p:nvSpPr>
            <p:spPr bwMode="auto">
              <a:xfrm>
                <a:off x="3482" y="1256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14" name="Rectangle 74"/>
              <p:cNvSpPr>
                <a:spLocks noChangeArrowheads="1"/>
              </p:cNvSpPr>
              <p:nvPr/>
            </p:nvSpPr>
            <p:spPr bwMode="auto">
              <a:xfrm>
                <a:off x="3748" y="1244"/>
                <a:ext cx="1204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11. Funcionamento da ATPC</a:t>
                </a:r>
                <a:endParaRPr kumimoji="0" lang="pt-B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15" name="Rectangle 75"/>
              <p:cNvSpPr>
                <a:spLocks noChangeArrowheads="1"/>
              </p:cNvSpPr>
              <p:nvPr/>
            </p:nvSpPr>
            <p:spPr bwMode="auto">
              <a:xfrm>
                <a:off x="4596" y="1256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16" name="Rectangle 76"/>
              <p:cNvSpPr>
                <a:spLocks noChangeArrowheads="1"/>
              </p:cNvSpPr>
              <p:nvPr/>
            </p:nvSpPr>
            <p:spPr bwMode="auto">
              <a:xfrm>
                <a:off x="3001" y="1194"/>
                <a:ext cx="1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7" name="Line 77"/>
              <p:cNvSpPr>
                <a:spLocks noChangeShapeType="1"/>
              </p:cNvSpPr>
              <p:nvPr/>
            </p:nvSpPr>
            <p:spPr bwMode="auto">
              <a:xfrm>
                <a:off x="3001" y="1194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8" name="Rectangle 78"/>
              <p:cNvSpPr>
                <a:spLocks noChangeArrowheads="1"/>
              </p:cNvSpPr>
              <p:nvPr/>
            </p:nvSpPr>
            <p:spPr bwMode="auto">
              <a:xfrm>
                <a:off x="3182" y="1194"/>
                <a:ext cx="10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19" name="Line 79"/>
              <p:cNvSpPr>
                <a:spLocks noChangeShapeType="1"/>
              </p:cNvSpPr>
              <p:nvPr/>
            </p:nvSpPr>
            <p:spPr bwMode="auto">
              <a:xfrm>
                <a:off x="3182" y="119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0" name="Rectangle 80"/>
              <p:cNvSpPr>
                <a:spLocks noChangeArrowheads="1"/>
              </p:cNvSpPr>
              <p:nvPr/>
            </p:nvSpPr>
            <p:spPr bwMode="auto">
              <a:xfrm>
                <a:off x="3311" y="1194"/>
                <a:ext cx="14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1" name="Line 81"/>
              <p:cNvSpPr>
                <a:spLocks noChangeShapeType="1"/>
              </p:cNvSpPr>
              <p:nvPr/>
            </p:nvSpPr>
            <p:spPr bwMode="auto">
              <a:xfrm>
                <a:off x="3311" y="119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2" name="Rectangle 82"/>
              <p:cNvSpPr>
                <a:spLocks noChangeArrowheads="1"/>
              </p:cNvSpPr>
              <p:nvPr/>
            </p:nvSpPr>
            <p:spPr bwMode="auto">
              <a:xfrm>
                <a:off x="3325" y="1194"/>
                <a:ext cx="362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3" name="Line 83"/>
              <p:cNvSpPr>
                <a:spLocks noChangeShapeType="1"/>
              </p:cNvSpPr>
              <p:nvPr/>
            </p:nvSpPr>
            <p:spPr bwMode="auto">
              <a:xfrm>
                <a:off x="3325" y="1194"/>
                <a:ext cx="3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4" name="Rectangle 84"/>
              <p:cNvSpPr>
                <a:spLocks noChangeArrowheads="1"/>
              </p:cNvSpPr>
              <p:nvPr/>
            </p:nvSpPr>
            <p:spPr bwMode="auto">
              <a:xfrm>
                <a:off x="3325" y="1209"/>
                <a:ext cx="362" cy="1"/>
              </a:xfrm>
              <a:prstGeom prst="rect">
                <a:avLst/>
              </a:prstGeom>
              <a:solidFill>
                <a:srgbClr val="E6B9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5" name="Rectangle 85"/>
              <p:cNvSpPr>
                <a:spLocks noChangeArrowheads="1"/>
              </p:cNvSpPr>
              <p:nvPr/>
            </p:nvSpPr>
            <p:spPr bwMode="auto">
              <a:xfrm>
                <a:off x="3687" y="1194"/>
                <a:ext cx="9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6" name="Line 86"/>
              <p:cNvSpPr>
                <a:spLocks noChangeShapeType="1"/>
              </p:cNvSpPr>
              <p:nvPr/>
            </p:nvSpPr>
            <p:spPr bwMode="auto">
              <a:xfrm>
                <a:off x="3687" y="1194"/>
                <a:ext cx="1" cy="1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7" name="Rectangle 87"/>
              <p:cNvSpPr>
                <a:spLocks noChangeArrowheads="1"/>
              </p:cNvSpPr>
              <p:nvPr/>
            </p:nvSpPr>
            <p:spPr bwMode="auto">
              <a:xfrm>
                <a:off x="3696" y="1194"/>
                <a:ext cx="1543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8" name="Line 88"/>
              <p:cNvSpPr>
                <a:spLocks noChangeShapeType="1"/>
              </p:cNvSpPr>
              <p:nvPr/>
            </p:nvSpPr>
            <p:spPr bwMode="auto">
              <a:xfrm>
                <a:off x="3696" y="1194"/>
                <a:ext cx="15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29" name="Rectangle 89"/>
              <p:cNvSpPr>
                <a:spLocks noChangeArrowheads="1"/>
              </p:cNvSpPr>
              <p:nvPr/>
            </p:nvSpPr>
            <p:spPr bwMode="auto">
              <a:xfrm>
                <a:off x="5239" y="1194"/>
                <a:ext cx="24" cy="1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0" name="Line 90"/>
              <p:cNvSpPr>
                <a:spLocks noChangeShapeType="1"/>
              </p:cNvSpPr>
              <p:nvPr/>
            </p:nvSpPr>
            <p:spPr bwMode="auto">
              <a:xfrm>
                <a:off x="5239" y="1194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1" name="Rectangle 91"/>
              <p:cNvSpPr>
                <a:spLocks noChangeArrowheads="1"/>
              </p:cNvSpPr>
              <p:nvPr/>
            </p:nvSpPr>
            <p:spPr bwMode="auto">
              <a:xfrm>
                <a:off x="3001" y="1209"/>
                <a:ext cx="19" cy="16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2" name="Line 92"/>
              <p:cNvSpPr>
                <a:spLocks noChangeShapeType="1"/>
              </p:cNvSpPr>
              <p:nvPr/>
            </p:nvSpPr>
            <p:spPr bwMode="auto">
              <a:xfrm>
                <a:off x="3001" y="1209"/>
                <a:ext cx="1" cy="1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3" name="Rectangle 93"/>
              <p:cNvSpPr>
                <a:spLocks noChangeArrowheads="1"/>
              </p:cNvSpPr>
              <p:nvPr/>
            </p:nvSpPr>
            <p:spPr bwMode="auto">
              <a:xfrm>
                <a:off x="3182" y="1209"/>
                <a:ext cx="10" cy="16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4" name="Line 94"/>
              <p:cNvSpPr>
                <a:spLocks noChangeShapeType="1"/>
              </p:cNvSpPr>
              <p:nvPr/>
            </p:nvSpPr>
            <p:spPr bwMode="auto">
              <a:xfrm>
                <a:off x="3182" y="1209"/>
                <a:ext cx="1" cy="1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5" name="Rectangle 95"/>
              <p:cNvSpPr>
                <a:spLocks noChangeArrowheads="1"/>
              </p:cNvSpPr>
              <p:nvPr/>
            </p:nvSpPr>
            <p:spPr bwMode="auto">
              <a:xfrm>
                <a:off x="3311" y="1209"/>
                <a:ext cx="14" cy="16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6" name="Line 96"/>
              <p:cNvSpPr>
                <a:spLocks noChangeShapeType="1"/>
              </p:cNvSpPr>
              <p:nvPr/>
            </p:nvSpPr>
            <p:spPr bwMode="auto">
              <a:xfrm>
                <a:off x="3311" y="1209"/>
                <a:ext cx="1" cy="1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7" name="Rectangle 97"/>
              <p:cNvSpPr>
                <a:spLocks noChangeArrowheads="1"/>
              </p:cNvSpPr>
              <p:nvPr/>
            </p:nvSpPr>
            <p:spPr bwMode="auto">
              <a:xfrm>
                <a:off x="3687" y="1209"/>
                <a:ext cx="9" cy="16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8" name="Line 98"/>
              <p:cNvSpPr>
                <a:spLocks noChangeShapeType="1"/>
              </p:cNvSpPr>
              <p:nvPr/>
            </p:nvSpPr>
            <p:spPr bwMode="auto">
              <a:xfrm>
                <a:off x="3687" y="1209"/>
                <a:ext cx="1" cy="1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39" name="Rectangle 99"/>
              <p:cNvSpPr>
                <a:spLocks noChangeArrowheads="1"/>
              </p:cNvSpPr>
              <p:nvPr/>
            </p:nvSpPr>
            <p:spPr bwMode="auto">
              <a:xfrm>
                <a:off x="5239" y="1209"/>
                <a:ext cx="24" cy="16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40" name="Line 100"/>
              <p:cNvSpPr>
                <a:spLocks noChangeShapeType="1"/>
              </p:cNvSpPr>
              <p:nvPr/>
            </p:nvSpPr>
            <p:spPr bwMode="auto">
              <a:xfrm>
                <a:off x="5239" y="1209"/>
                <a:ext cx="1" cy="1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41" name="Rectangle 101"/>
              <p:cNvSpPr>
                <a:spLocks noChangeArrowheads="1"/>
              </p:cNvSpPr>
              <p:nvPr/>
            </p:nvSpPr>
            <p:spPr bwMode="auto">
              <a:xfrm>
                <a:off x="3025" y="1394"/>
                <a:ext cx="43" cy="82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42" name="Rectangle 102"/>
              <p:cNvSpPr>
                <a:spLocks noChangeArrowheads="1"/>
              </p:cNvSpPr>
              <p:nvPr/>
            </p:nvSpPr>
            <p:spPr bwMode="auto">
              <a:xfrm>
                <a:off x="3139" y="1394"/>
                <a:ext cx="43" cy="82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43" name="Rectangle 103"/>
              <p:cNvSpPr>
                <a:spLocks noChangeArrowheads="1"/>
              </p:cNvSpPr>
              <p:nvPr/>
            </p:nvSpPr>
            <p:spPr bwMode="auto">
              <a:xfrm>
                <a:off x="3068" y="1394"/>
                <a:ext cx="71" cy="828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44" name="Rectangle 104"/>
              <p:cNvSpPr>
                <a:spLocks noChangeArrowheads="1"/>
              </p:cNvSpPr>
              <p:nvPr/>
            </p:nvSpPr>
            <p:spPr bwMode="auto">
              <a:xfrm rot="16200000">
                <a:off x="2927" y="1738"/>
                <a:ext cx="36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Indicador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45" name="Rectangle 105"/>
              <p:cNvSpPr>
                <a:spLocks noChangeArrowheads="1"/>
              </p:cNvSpPr>
              <p:nvPr/>
            </p:nvSpPr>
            <p:spPr bwMode="auto">
              <a:xfrm rot="16200000">
                <a:off x="3082" y="1584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47" name="Rectangle 107"/>
              <p:cNvSpPr>
                <a:spLocks noChangeArrowheads="1"/>
              </p:cNvSpPr>
              <p:nvPr/>
            </p:nvSpPr>
            <p:spPr bwMode="auto">
              <a:xfrm>
                <a:off x="3235" y="1570"/>
                <a:ext cx="1210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000" dirty="0" smtClean="0"/>
                  <a:t>Porcentagem dos alunos do Ensino Médio encaminhados por problemas de indisciplina à direção.</a:t>
                </a:r>
              </a:p>
              <a:p>
                <a:endParaRPr lang="pt-BR" sz="1000" dirty="0"/>
              </a:p>
            </p:txBody>
          </p:sp>
          <p:sp>
            <p:nvSpPr>
              <p:cNvPr id="61550" name="Rectangle 110"/>
              <p:cNvSpPr>
                <a:spLocks noChangeArrowheads="1"/>
              </p:cNvSpPr>
              <p:nvPr/>
            </p:nvSpPr>
            <p:spPr bwMode="auto">
              <a:xfrm>
                <a:off x="3230" y="1808"/>
                <a:ext cx="20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1" name="Rectangle 111"/>
              <p:cNvSpPr>
                <a:spLocks noChangeArrowheads="1"/>
              </p:cNvSpPr>
              <p:nvPr/>
            </p:nvSpPr>
            <p:spPr bwMode="auto">
              <a:xfrm>
                <a:off x="3230" y="1879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2" name="Rectangle 112"/>
              <p:cNvSpPr>
                <a:spLocks noChangeArrowheads="1"/>
              </p:cNvSpPr>
              <p:nvPr/>
            </p:nvSpPr>
            <p:spPr bwMode="auto">
              <a:xfrm>
                <a:off x="3230" y="1946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3" name="Rectangle 113"/>
              <p:cNvSpPr>
                <a:spLocks noChangeArrowheads="1"/>
              </p:cNvSpPr>
              <p:nvPr/>
            </p:nvSpPr>
            <p:spPr bwMode="auto">
              <a:xfrm>
                <a:off x="3444" y="1946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4" name="Rectangle 114"/>
              <p:cNvSpPr>
                <a:spLocks noChangeArrowheads="1"/>
              </p:cNvSpPr>
              <p:nvPr/>
            </p:nvSpPr>
            <p:spPr bwMode="auto">
              <a:xfrm>
                <a:off x="4687" y="1394"/>
                <a:ext cx="9" cy="29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55" name="Rectangle 115"/>
              <p:cNvSpPr>
                <a:spLocks noChangeArrowheads="1"/>
              </p:cNvSpPr>
              <p:nvPr/>
            </p:nvSpPr>
            <p:spPr bwMode="auto">
              <a:xfrm>
                <a:off x="4553" y="1394"/>
                <a:ext cx="62" cy="29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56" name="Rectangle 116"/>
              <p:cNvSpPr>
                <a:spLocks noChangeArrowheads="1"/>
              </p:cNvSpPr>
              <p:nvPr/>
            </p:nvSpPr>
            <p:spPr bwMode="auto">
              <a:xfrm rot="16200000">
                <a:off x="4408" y="1467"/>
                <a:ext cx="3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Situação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7" name="Rectangle 117"/>
              <p:cNvSpPr>
                <a:spLocks noChangeArrowheads="1"/>
              </p:cNvSpPr>
              <p:nvPr/>
            </p:nvSpPr>
            <p:spPr bwMode="auto">
              <a:xfrm>
                <a:off x="4615" y="1394"/>
                <a:ext cx="72" cy="29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58" name="Rectangle 118"/>
              <p:cNvSpPr>
                <a:spLocks noChangeArrowheads="1"/>
              </p:cNvSpPr>
              <p:nvPr/>
            </p:nvSpPr>
            <p:spPr bwMode="auto">
              <a:xfrm rot="16200000">
                <a:off x="4548" y="1536"/>
                <a:ext cx="214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Atual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59" name="Rectangle 119"/>
              <p:cNvSpPr>
                <a:spLocks noChangeArrowheads="1"/>
              </p:cNvSpPr>
              <p:nvPr/>
            </p:nvSpPr>
            <p:spPr bwMode="auto">
              <a:xfrm rot="16200000">
                <a:off x="4629" y="1446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60" name="Rectangle 120"/>
              <p:cNvSpPr>
                <a:spLocks noChangeArrowheads="1"/>
              </p:cNvSpPr>
              <p:nvPr/>
            </p:nvSpPr>
            <p:spPr bwMode="auto">
              <a:xfrm>
                <a:off x="4706" y="1394"/>
                <a:ext cx="209" cy="10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1" name="Rectangle 121"/>
              <p:cNvSpPr>
                <a:spLocks noChangeArrowheads="1"/>
              </p:cNvSpPr>
              <p:nvPr/>
            </p:nvSpPr>
            <p:spPr bwMode="auto">
              <a:xfrm>
                <a:off x="4706" y="1404"/>
                <a:ext cx="14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2" name="Rectangle 122"/>
              <p:cNvSpPr>
                <a:spLocks noChangeArrowheads="1"/>
              </p:cNvSpPr>
              <p:nvPr/>
            </p:nvSpPr>
            <p:spPr bwMode="auto">
              <a:xfrm>
                <a:off x="4896" y="1404"/>
                <a:ext cx="19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3" name="Rectangle 123"/>
              <p:cNvSpPr>
                <a:spLocks noChangeArrowheads="1"/>
              </p:cNvSpPr>
              <p:nvPr/>
            </p:nvSpPr>
            <p:spPr bwMode="auto">
              <a:xfrm>
                <a:off x="4706" y="1475"/>
                <a:ext cx="209" cy="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4" name="Rectangle 124"/>
              <p:cNvSpPr>
                <a:spLocks noChangeArrowheads="1"/>
              </p:cNvSpPr>
              <p:nvPr/>
            </p:nvSpPr>
            <p:spPr bwMode="auto">
              <a:xfrm>
                <a:off x="4720" y="1404"/>
                <a:ext cx="176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5" name="Rectangle 125"/>
              <p:cNvSpPr>
                <a:spLocks noChangeArrowheads="1"/>
              </p:cNvSpPr>
              <p:nvPr/>
            </p:nvSpPr>
            <p:spPr bwMode="auto">
              <a:xfrm>
                <a:off x="4725" y="1404"/>
                <a:ext cx="214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Valor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66" name="Rectangle 126"/>
              <p:cNvSpPr>
                <a:spLocks noChangeArrowheads="1"/>
              </p:cNvSpPr>
              <p:nvPr/>
            </p:nvSpPr>
            <p:spPr bwMode="auto">
              <a:xfrm>
                <a:off x="4891" y="1404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67" name="Rectangle 127"/>
              <p:cNvSpPr>
                <a:spLocks noChangeArrowheads="1"/>
              </p:cNvSpPr>
              <p:nvPr/>
            </p:nvSpPr>
            <p:spPr bwMode="auto">
              <a:xfrm>
                <a:off x="4915" y="1394"/>
                <a:ext cx="329" cy="10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8" name="Rectangle 128"/>
              <p:cNvSpPr>
                <a:spLocks noChangeArrowheads="1"/>
              </p:cNvSpPr>
              <p:nvPr/>
            </p:nvSpPr>
            <p:spPr bwMode="auto">
              <a:xfrm>
                <a:off x="4915" y="1404"/>
                <a:ext cx="14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69" name="Rectangle 129"/>
              <p:cNvSpPr>
                <a:spLocks noChangeArrowheads="1"/>
              </p:cNvSpPr>
              <p:nvPr/>
            </p:nvSpPr>
            <p:spPr bwMode="auto">
              <a:xfrm>
                <a:off x="5234" y="1404"/>
                <a:ext cx="10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0" name="Rectangle 130"/>
              <p:cNvSpPr>
                <a:spLocks noChangeArrowheads="1"/>
              </p:cNvSpPr>
              <p:nvPr/>
            </p:nvSpPr>
            <p:spPr bwMode="auto">
              <a:xfrm>
                <a:off x="4915" y="1475"/>
                <a:ext cx="329" cy="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1" name="Rectangle 131"/>
              <p:cNvSpPr>
                <a:spLocks noChangeArrowheads="1"/>
              </p:cNvSpPr>
              <p:nvPr/>
            </p:nvSpPr>
            <p:spPr bwMode="auto">
              <a:xfrm>
                <a:off x="4929" y="1404"/>
                <a:ext cx="305" cy="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2" name="Rectangle 132"/>
              <p:cNvSpPr>
                <a:spLocks noChangeArrowheads="1"/>
              </p:cNvSpPr>
              <p:nvPr/>
            </p:nvSpPr>
            <p:spPr bwMode="auto">
              <a:xfrm>
                <a:off x="5006" y="1404"/>
                <a:ext cx="195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Data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73" name="Rectangle 133"/>
              <p:cNvSpPr>
                <a:spLocks noChangeArrowheads="1"/>
              </p:cNvSpPr>
              <p:nvPr/>
            </p:nvSpPr>
            <p:spPr bwMode="auto">
              <a:xfrm>
                <a:off x="5158" y="1404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574" name="Rectangle 134"/>
              <p:cNvSpPr>
                <a:spLocks noChangeArrowheads="1"/>
              </p:cNvSpPr>
              <p:nvPr/>
            </p:nvSpPr>
            <p:spPr bwMode="auto">
              <a:xfrm>
                <a:off x="3001" y="1375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5" name="Line 135"/>
              <p:cNvSpPr>
                <a:spLocks noChangeShapeType="1"/>
              </p:cNvSpPr>
              <p:nvPr/>
            </p:nvSpPr>
            <p:spPr bwMode="auto">
              <a:xfrm>
                <a:off x="3001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6" name="Rectangle 136"/>
              <p:cNvSpPr>
                <a:spLocks noChangeArrowheads="1"/>
              </p:cNvSpPr>
              <p:nvPr/>
            </p:nvSpPr>
            <p:spPr bwMode="auto">
              <a:xfrm>
                <a:off x="3020" y="1375"/>
                <a:ext cx="16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7" name="Line 137"/>
              <p:cNvSpPr>
                <a:spLocks noChangeShapeType="1"/>
              </p:cNvSpPr>
              <p:nvPr/>
            </p:nvSpPr>
            <p:spPr bwMode="auto">
              <a:xfrm>
                <a:off x="3020" y="1375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8" name="Rectangle 138"/>
              <p:cNvSpPr>
                <a:spLocks noChangeArrowheads="1"/>
              </p:cNvSpPr>
              <p:nvPr/>
            </p:nvSpPr>
            <p:spPr bwMode="auto">
              <a:xfrm>
                <a:off x="3020" y="1394"/>
                <a:ext cx="162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79" name="Rectangle 139"/>
              <p:cNvSpPr>
                <a:spLocks noChangeArrowheads="1"/>
              </p:cNvSpPr>
              <p:nvPr/>
            </p:nvSpPr>
            <p:spPr bwMode="auto">
              <a:xfrm>
                <a:off x="3182" y="1394"/>
                <a:ext cx="10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0" name="Line 140"/>
              <p:cNvSpPr>
                <a:spLocks noChangeShapeType="1"/>
              </p:cNvSpPr>
              <p:nvPr/>
            </p:nvSpPr>
            <p:spPr bwMode="auto">
              <a:xfrm>
                <a:off x="3182" y="1394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1" name="Rectangle 141"/>
              <p:cNvSpPr>
                <a:spLocks noChangeArrowheads="1"/>
              </p:cNvSpPr>
              <p:nvPr/>
            </p:nvSpPr>
            <p:spPr bwMode="auto">
              <a:xfrm>
                <a:off x="3182" y="1375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2" name="Line 142"/>
              <p:cNvSpPr>
                <a:spLocks noChangeShapeType="1"/>
              </p:cNvSpPr>
              <p:nvPr/>
            </p:nvSpPr>
            <p:spPr bwMode="auto">
              <a:xfrm>
                <a:off x="3182" y="1375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3" name="Line 143"/>
              <p:cNvSpPr>
                <a:spLocks noChangeShapeType="1"/>
              </p:cNvSpPr>
              <p:nvPr/>
            </p:nvSpPr>
            <p:spPr bwMode="auto">
              <a:xfrm>
                <a:off x="3182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4" name="Rectangle 144"/>
              <p:cNvSpPr>
                <a:spLocks noChangeArrowheads="1"/>
              </p:cNvSpPr>
              <p:nvPr/>
            </p:nvSpPr>
            <p:spPr bwMode="auto">
              <a:xfrm>
                <a:off x="3201" y="1375"/>
                <a:ext cx="110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5" name="Line 145"/>
              <p:cNvSpPr>
                <a:spLocks noChangeShapeType="1"/>
              </p:cNvSpPr>
              <p:nvPr/>
            </p:nvSpPr>
            <p:spPr bwMode="auto">
              <a:xfrm>
                <a:off x="3201" y="1375"/>
                <a:ext cx="1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6" name="Rectangle 146"/>
              <p:cNvSpPr>
                <a:spLocks noChangeArrowheads="1"/>
              </p:cNvSpPr>
              <p:nvPr/>
            </p:nvSpPr>
            <p:spPr bwMode="auto">
              <a:xfrm>
                <a:off x="3311" y="1375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7" name="Line 147"/>
              <p:cNvSpPr>
                <a:spLocks noChangeShapeType="1"/>
              </p:cNvSpPr>
              <p:nvPr/>
            </p:nvSpPr>
            <p:spPr bwMode="auto">
              <a:xfrm>
                <a:off x="3311" y="1375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8" name="Line 148"/>
              <p:cNvSpPr>
                <a:spLocks noChangeShapeType="1"/>
              </p:cNvSpPr>
              <p:nvPr/>
            </p:nvSpPr>
            <p:spPr bwMode="auto">
              <a:xfrm>
                <a:off x="3311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89" name="Rectangle 149"/>
              <p:cNvSpPr>
                <a:spLocks noChangeArrowheads="1"/>
              </p:cNvSpPr>
              <p:nvPr/>
            </p:nvSpPr>
            <p:spPr bwMode="auto">
              <a:xfrm>
                <a:off x="3335" y="1375"/>
                <a:ext cx="35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0" name="Line 150"/>
              <p:cNvSpPr>
                <a:spLocks noChangeShapeType="1"/>
              </p:cNvSpPr>
              <p:nvPr/>
            </p:nvSpPr>
            <p:spPr bwMode="auto">
              <a:xfrm>
                <a:off x="3335" y="1375"/>
                <a:ext cx="35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1" name="Rectangle 151"/>
              <p:cNvSpPr>
                <a:spLocks noChangeArrowheads="1"/>
              </p:cNvSpPr>
              <p:nvPr/>
            </p:nvSpPr>
            <p:spPr bwMode="auto">
              <a:xfrm>
                <a:off x="3687" y="1375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2" name="Line 152"/>
              <p:cNvSpPr>
                <a:spLocks noChangeShapeType="1"/>
              </p:cNvSpPr>
              <p:nvPr/>
            </p:nvSpPr>
            <p:spPr bwMode="auto">
              <a:xfrm>
                <a:off x="3687" y="1375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3" name="Line 153"/>
              <p:cNvSpPr>
                <a:spLocks noChangeShapeType="1"/>
              </p:cNvSpPr>
              <p:nvPr/>
            </p:nvSpPr>
            <p:spPr bwMode="auto">
              <a:xfrm>
                <a:off x="3687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4" name="Rectangle 154"/>
              <p:cNvSpPr>
                <a:spLocks noChangeArrowheads="1"/>
              </p:cNvSpPr>
              <p:nvPr/>
            </p:nvSpPr>
            <p:spPr bwMode="auto">
              <a:xfrm>
                <a:off x="3706" y="1375"/>
                <a:ext cx="833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5" name="Line 155"/>
              <p:cNvSpPr>
                <a:spLocks noChangeShapeType="1"/>
              </p:cNvSpPr>
              <p:nvPr/>
            </p:nvSpPr>
            <p:spPr bwMode="auto">
              <a:xfrm>
                <a:off x="3706" y="1375"/>
                <a:ext cx="8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6" name="Rectangle 156"/>
              <p:cNvSpPr>
                <a:spLocks noChangeArrowheads="1"/>
              </p:cNvSpPr>
              <p:nvPr/>
            </p:nvSpPr>
            <p:spPr bwMode="auto">
              <a:xfrm>
                <a:off x="4553" y="1394"/>
                <a:ext cx="10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7" name="Rectangle 157"/>
              <p:cNvSpPr>
                <a:spLocks noChangeArrowheads="1"/>
              </p:cNvSpPr>
              <p:nvPr/>
            </p:nvSpPr>
            <p:spPr bwMode="auto">
              <a:xfrm>
                <a:off x="4539" y="1394"/>
                <a:ext cx="1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8" name="Line 158"/>
              <p:cNvSpPr>
                <a:spLocks noChangeShapeType="1"/>
              </p:cNvSpPr>
              <p:nvPr/>
            </p:nvSpPr>
            <p:spPr bwMode="auto">
              <a:xfrm>
                <a:off x="4539" y="1394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599" name="Rectangle 159"/>
              <p:cNvSpPr>
                <a:spLocks noChangeArrowheads="1"/>
              </p:cNvSpPr>
              <p:nvPr/>
            </p:nvSpPr>
            <p:spPr bwMode="auto">
              <a:xfrm>
                <a:off x="4539" y="1375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0" name="Line 160"/>
              <p:cNvSpPr>
                <a:spLocks noChangeShapeType="1"/>
              </p:cNvSpPr>
              <p:nvPr/>
            </p:nvSpPr>
            <p:spPr bwMode="auto">
              <a:xfrm>
                <a:off x="4539" y="1375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1" name="Line 161"/>
              <p:cNvSpPr>
                <a:spLocks noChangeShapeType="1"/>
              </p:cNvSpPr>
              <p:nvPr/>
            </p:nvSpPr>
            <p:spPr bwMode="auto">
              <a:xfrm>
                <a:off x="4539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2" name="Rectangle 162"/>
              <p:cNvSpPr>
                <a:spLocks noChangeArrowheads="1"/>
              </p:cNvSpPr>
              <p:nvPr/>
            </p:nvSpPr>
            <p:spPr bwMode="auto">
              <a:xfrm>
                <a:off x="4563" y="1375"/>
                <a:ext cx="133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3" name="Line 163"/>
              <p:cNvSpPr>
                <a:spLocks noChangeShapeType="1"/>
              </p:cNvSpPr>
              <p:nvPr/>
            </p:nvSpPr>
            <p:spPr bwMode="auto">
              <a:xfrm>
                <a:off x="4563" y="1375"/>
                <a:ext cx="1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4" name="Rectangle 164"/>
              <p:cNvSpPr>
                <a:spLocks noChangeArrowheads="1"/>
              </p:cNvSpPr>
              <p:nvPr/>
            </p:nvSpPr>
            <p:spPr bwMode="auto">
              <a:xfrm>
                <a:off x="4563" y="1394"/>
                <a:ext cx="133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5" name="Rectangle 165"/>
              <p:cNvSpPr>
                <a:spLocks noChangeArrowheads="1"/>
              </p:cNvSpPr>
              <p:nvPr/>
            </p:nvSpPr>
            <p:spPr bwMode="auto">
              <a:xfrm>
                <a:off x="4706" y="1394"/>
                <a:ext cx="14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6" name="Rectangle 166"/>
              <p:cNvSpPr>
                <a:spLocks noChangeArrowheads="1"/>
              </p:cNvSpPr>
              <p:nvPr/>
            </p:nvSpPr>
            <p:spPr bwMode="auto">
              <a:xfrm>
                <a:off x="4696" y="1394"/>
                <a:ext cx="10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7" name="Line 167"/>
              <p:cNvSpPr>
                <a:spLocks noChangeShapeType="1"/>
              </p:cNvSpPr>
              <p:nvPr/>
            </p:nvSpPr>
            <p:spPr bwMode="auto">
              <a:xfrm>
                <a:off x="4696" y="1394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8" name="Rectangle 168"/>
              <p:cNvSpPr>
                <a:spLocks noChangeArrowheads="1"/>
              </p:cNvSpPr>
              <p:nvPr/>
            </p:nvSpPr>
            <p:spPr bwMode="auto">
              <a:xfrm>
                <a:off x="4696" y="1375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09" name="Line 169"/>
              <p:cNvSpPr>
                <a:spLocks noChangeShapeType="1"/>
              </p:cNvSpPr>
              <p:nvPr/>
            </p:nvSpPr>
            <p:spPr bwMode="auto">
              <a:xfrm>
                <a:off x="4696" y="1375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0" name="Line 170"/>
              <p:cNvSpPr>
                <a:spLocks noChangeShapeType="1"/>
              </p:cNvSpPr>
              <p:nvPr/>
            </p:nvSpPr>
            <p:spPr bwMode="auto">
              <a:xfrm>
                <a:off x="4696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1" name="Rectangle 171"/>
              <p:cNvSpPr>
                <a:spLocks noChangeArrowheads="1"/>
              </p:cNvSpPr>
              <p:nvPr/>
            </p:nvSpPr>
            <p:spPr bwMode="auto">
              <a:xfrm>
                <a:off x="4720" y="1375"/>
                <a:ext cx="190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2" name="Line 172"/>
              <p:cNvSpPr>
                <a:spLocks noChangeShapeType="1"/>
              </p:cNvSpPr>
              <p:nvPr/>
            </p:nvSpPr>
            <p:spPr bwMode="auto">
              <a:xfrm>
                <a:off x="4720" y="1375"/>
                <a:ext cx="19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3" name="Rectangle 173"/>
              <p:cNvSpPr>
                <a:spLocks noChangeArrowheads="1"/>
              </p:cNvSpPr>
              <p:nvPr/>
            </p:nvSpPr>
            <p:spPr bwMode="auto">
              <a:xfrm>
                <a:off x="4720" y="1394"/>
                <a:ext cx="190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4" name="Rectangle 174"/>
              <p:cNvSpPr>
                <a:spLocks noChangeArrowheads="1"/>
              </p:cNvSpPr>
              <p:nvPr/>
            </p:nvSpPr>
            <p:spPr bwMode="auto">
              <a:xfrm>
                <a:off x="4915" y="1394"/>
                <a:ext cx="19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5" name="Rectangle 175"/>
              <p:cNvSpPr>
                <a:spLocks noChangeArrowheads="1"/>
              </p:cNvSpPr>
              <p:nvPr/>
            </p:nvSpPr>
            <p:spPr bwMode="auto">
              <a:xfrm>
                <a:off x="4910" y="1394"/>
                <a:ext cx="5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6" name="Line 176"/>
              <p:cNvSpPr>
                <a:spLocks noChangeShapeType="1"/>
              </p:cNvSpPr>
              <p:nvPr/>
            </p:nvSpPr>
            <p:spPr bwMode="auto">
              <a:xfrm>
                <a:off x="4910" y="1394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7" name="Rectangle 177"/>
              <p:cNvSpPr>
                <a:spLocks noChangeArrowheads="1"/>
              </p:cNvSpPr>
              <p:nvPr/>
            </p:nvSpPr>
            <p:spPr bwMode="auto">
              <a:xfrm>
                <a:off x="4910" y="1375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8" name="Line 178"/>
              <p:cNvSpPr>
                <a:spLocks noChangeShapeType="1"/>
              </p:cNvSpPr>
              <p:nvPr/>
            </p:nvSpPr>
            <p:spPr bwMode="auto">
              <a:xfrm>
                <a:off x="4910" y="1375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19" name="Line 179"/>
              <p:cNvSpPr>
                <a:spLocks noChangeShapeType="1"/>
              </p:cNvSpPr>
              <p:nvPr/>
            </p:nvSpPr>
            <p:spPr bwMode="auto">
              <a:xfrm>
                <a:off x="4910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0" name="Rectangle 180"/>
              <p:cNvSpPr>
                <a:spLocks noChangeArrowheads="1"/>
              </p:cNvSpPr>
              <p:nvPr/>
            </p:nvSpPr>
            <p:spPr bwMode="auto">
              <a:xfrm>
                <a:off x="4934" y="1375"/>
                <a:ext cx="305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1" name="Line 181"/>
              <p:cNvSpPr>
                <a:spLocks noChangeShapeType="1"/>
              </p:cNvSpPr>
              <p:nvPr/>
            </p:nvSpPr>
            <p:spPr bwMode="auto">
              <a:xfrm>
                <a:off x="4934" y="1375"/>
                <a:ext cx="30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2" name="Rectangle 182"/>
              <p:cNvSpPr>
                <a:spLocks noChangeArrowheads="1"/>
              </p:cNvSpPr>
              <p:nvPr/>
            </p:nvSpPr>
            <p:spPr bwMode="auto">
              <a:xfrm>
                <a:off x="4934" y="1394"/>
                <a:ext cx="305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3" name="Rectangle 183"/>
              <p:cNvSpPr>
                <a:spLocks noChangeArrowheads="1"/>
              </p:cNvSpPr>
              <p:nvPr/>
            </p:nvSpPr>
            <p:spPr bwMode="auto">
              <a:xfrm>
                <a:off x="5239" y="1375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4" name="Line 184"/>
              <p:cNvSpPr>
                <a:spLocks noChangeShapeType="1"/>
              </p:cNvSpPr>
              <p:nvPr/>
            </p:nvSpPr>
            <p:spPr bwMode="auto">
              <a:xfrm>
                <a:off x="5239" y="1375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5" name="Rectangle 185"/>
              <p:cNvSpPr>
                <a:spLocks noChangeArrowheads="1"/>
              </p:cNvSpPr>
              <p:nvPr/>
            </p:nvSpPr>
            <p:spPr bwMode="auto">
              <a:xfrm>
                <a:off x="3001" y="1394"/>
                <a:ext cx="19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6" name="Line 186"/>
              <p:cNvSpPr>
                <a:spLocks noChangeShapeType="1"/>
              </p:cNvSpPr>
              <p:nvPr/>
            </p:nvSpPr>
            <p:spPr bwMode="auto">
              <a:xfrm>
                <a:off x="3001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7" name="Rectangle 187"/>
              <p:cNvSpPr>
                <a:spLocks noChangeArrowheads="1"/>
              </p:cNvSpPr>
              <p:nvPr/>
            </p:nvSpPr>
            <p:spPr bwMode="auto">
              <a:xfrm>
                <a:off x="3182" y="1394"/>
                <a:ext cx="10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8" name="Line 188"/>
              <p:cNvSpPr>
                <a:spLocks noChangeShapeType="1"/>
              </p:cNvSpPr>
              <p:nvPr/>
            </p:nvSpPr>
            <p:spPr bwMode="auto">
              <a:xfrm>
                <a:off x="3182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29" name="Rectangle 189"/>
              <p:cNvSpPr>
                <a:spLocks noChangeArrowheads="1"/>
              </p:cNvSpPr>
              <p:nvPr/>
            </p:nvSpPr>
            <p:spPr bwMode="auto">
              <a:xfrm>
                <a:off x="4539" y="1394"/>
                <a:ext cx="14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0" name="Line 190"/>
              <p:cNvSpPr>
                <a:spLocks noChangeShapeType="1"/>
              </p:cNvSpPr>
              <p:nvPr/>
            </p:nvSpPr>
            <p:spPr bwMode="auto">
              <a:xfrm>
                <a:off x="4539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1" name="Rectangle 191"/>
              <p:cNvSpPr>
                <a:spLocks noChangeArrowheads="1"/>
              </p:cNvSpPr>
              <p:nvPr/>
            </p:nvSpPr>
            <p:spPr bwMode="auto">
              <a:xfrm>
                <a:off x="4696" y="1394"/>
                <a:ext cx="10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2" name="Line 192"/>
              <p:cNvSpPr>
                <a:spLocks noChangeShapeType="1"/>
              </p:cNvSpPr>
              <p:nvPr/>
            </p:nvSpPr>
            <p:spPr bwMode="auto">
              <a:xfrm>
                <a:off x="4696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3" name="Rectangle 193"/>
              <p:cNvSpPr>
                <a:spLocks noChangeArrowheads="1"/>
              </p:cNvSpPr>
              <p:nvPr/>
            </p:nvSpPr>
            <p:spPr bwMode="auto">
              <a:xfrm>
                <a:off x="4910" y="1394"/>
                <a:ext cx="5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4" name="Line 194"/>
              <p:cNvSpPr>
                <a:spLocks noChangeShapeType="1"/>
              </p:cNvSpPr>
              <p:nvPr/>
            </p:nvSpPr>
            <p:spPr bwMode="auto">
              <a:xfrm>
                <a:off x="4910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5" name="Rectangle 195"/>
              <p:cNvSpPr>
                <a:spLocks noChangeArrowheads="1"/>
              </p:cNvSpPr>
              <p:nvPr/>
            </p:nvSpPr>
            <p:spPr bwMode="auto">
              <a:xfrm>
                <a:off x="5239" y="1394"/>
                <a:ext cx="24" cy="8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6" name="Line 196"/>
              <p:cNvSpPr>
                <a:spLocks noChangeShapeType="1"/>
              </p:cNvSpPr>
              <p:nvPr/>
            </p:nvSpPr>
            <p:spPr bwMode="auto">
              <a:xfrm>
                <a:off x="5239" y="1394"/>
                <a:ext cx="1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37" name="Rectangle 197"/>
              <p:cNvSpPr>
                <a:spLocks noChangeArrowheads="1"/>
              </p:cNvSpPr>
              <p:nvPr/>
            </p:nvSpPr>
            <p:spPr bwMode="auto">
              <a:xfrm>
                <a:off x="4768" y="1555"/>
                <a:ext cx="132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10% 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38" name="Rectangle 198"/>
              <p:cNvSpPr>
                <a:spLocks noChangeArrowheads="1"/>
              </p:cNvSpPr>
              <p:nvPr/>
            </p:nvSpPr>
            <p:spPr bwMode="auto">
              <a:xfrm>
                <a:off x="4848" y="15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41" name="Rectangle 201"/>
              <p:cNvSpPr>
                <a:spLocks noChangeArrowheads="1"/>
              </p:cNvSpPr>
              <p:nvPr/>
            </p:nvSpPr>
            <p:spPr bwMode="auto">
              <a:xfrm>
                <a:off x="5196" y="1555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42" name="Rectangle 202"/>
              <p:cNvSpPr>
                <a:spLocks noChangeArrowheads="1"/>
              </p:cNvSpPr>
              <p:nvPr/>
            </p:nvSpPr>
            <p:spPr bwMode="auto">
              <a:xfrm>
                <a:off x="5225" y="15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43" name="Rectangle 203"/>
              <p:cNvSpPr>
                <a:spLocks noChangeArrowheads="1"/>
              </p:cNvSpPr>
              <p:nvPr/>
            </p:nvSpPr>
            <p:spPr bwMode="auto">
              <a:xfrm>
                <a:off x="3001" y="1480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61845" name="Group 405"/>
            <p:cNvGrpSpPr>
              <a:grpSpLocks/>
            </p:cNvGrpSpPr>
            <p:nvPr/>
          </p:nvGrpSpPr>
          <p:grpSpPr bwMode="auto">
            <a:xfrm>
              <a:off x="3001" y="1480"/>
              <a:ext cx="2267" cy="742"/>
              <a:chOff x="3001" y="1480"/>
              <a:chExt cx="2267" cy="742"/>
            </a:xfrm>
          </p:grpSpPr>
          <p:sp>
            <p:nvSpPr>
              <p:cNvPr id="61645" name="Line 205"/>
              <p:cNvSpPr>
                <a:spLocks noChangeShapeType="1"/>
              </p:cNvSpPr>
              <p:nvPr/>
            </p:nvSpPr>
            <p:spPr bwMode="auto">
              <a:xfrm>
                <a:off x="3001" y="148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46" name="Rectangle 206"/>
              <p:cNvSpPr>
                <a:spLocks noChangeArrowheads="1"/>
              </p:cNvSpPr>
              <p:nvPr/>
            </p:nvSpPr>
            <p:spPr bwMode="auto">
              <a:xfrm>
                <a:off x="3182" y="1480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47" name="Line 207"/>
              <p:cNvSpPr>
                <a:spLocks noChangeShapeType="1"/>
              </p:cNvSpPr>
              <p:nvPr/>
            </p:nvSpPr>
            <p:spPr bwMode="auto">
              <a:xfrm>
                <a:off x="3182" y="1480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48" name="Rectangle 208"/>
              <p:cNvSpPr>
                <a:spLocks noChangeArrowheads="1"/>
              </p:cNvSpPr>
              <p:nvPr/>
            </p:nvSpPr>
            <p:spPr bwMode="auto">
              <a:xfrm>
                <a:off x="4539" y="1480"/>
                <a:ext cx="1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49" name="Line 209"/>
              <p:cNvSpPr>
                <a:spLocks noChangeShapeType="1"/>
              </p:cNvSpPr>
              <p:nvPr/>
            </p:nvSpPr>
            <p:spPr bwMode="auto">
              <a:xfrm>
                <a:off x="4539" y="1480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0" name="Rectangle 210"/>
              <p:cNvSpPr>
                <a:spLocks noChangeArrowheads="1"/>
              </p:cNvSpPr>
              <p:nvPr/>
            </p:nvSpPr>
            <p:spPr bwMode="auto">
              <a:xfrm>
                <a:off x="4696" y="1480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1" name="Line 211"/>
              <p:cNvSpPr>
                <a:spLocks noChangeShapeType="1"/>
              </p:cNvSpPr>
              <p:nvPr/>
            </p:nvSpPr>
            <p:spPr bwMode="auto">
              <a:xfrm>
                <a:off x="4696" y="1480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2" name="Rectangle 212"/>
              <p:cNvSpPr>
                <a:spLocks noChangeArrowheads="1"/>
              </p:cNvSpPr>
              <p:nvPr/>
            </p:nvSpPr>
            <p:spPr bwMode="auto">
              <a:xfrm>
                <a:off x="4706" y="1480"/>
                <a:ext cx="20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3" name="Line 213"/>
              <p:cNvSpPr>
                <a:spLocks noChangeShapeType="1"/>
              </p:cNvSpPr>
              <p:nvPr/>
            </p:nvSpPr>
            <p:spPr bwMode="auto">
              <a:xfrm>
                <a:off x="4706" y="1480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4" name="Rectangle 214"/>
              <p:cNvSpPr>
                <a:spLocks noChangeArrowheads="1"/>
              </p:cNvSpPr>
              <p:nvPr/>
            </p:nvSpPr>
            <p:spPr bwMode="auto">
              <a:xfrm>
                <a:off x="4910" y="1480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5" name="Line 215"/>
              <p:cNvSpPr>
                <a:spLocks noChangeShapeType="1"/>
              </p:cNvSpPr>
              <p:nvPr/>
            </p:nvSpPr>
            <p:spPr bwMode="auto">
              <a:xfrm>
                <a:off x="4910" y="1480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6" name="Line 216"/>
              <p:cNvSpPr>
                <a:spLocks noChangeShapeType="1"/>
              </p:cNvSpPr>
              <p:nvPr/>
            </p:nvSpPr>
            <p:spPr bwMode="auto">
              <a:xfrm>
                <a:off x="4910" y="148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7" name="Rectangle 217"/>
              <p:cNvSpPr>
                <a:spLocks noChangeArrowheads="1"/>
              </p:cNvSpPr>
              <p:nvPr/>
            </p:nvSpPr>
            <p:spPr bwMode="auto">
              <a:xfrm>
                <a:off x="4915" y="1480"/>
                <a:ext cx="3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8" name="Line 218"/>
              <p:cNvSpPr>
                <a:spLocks noChangeShapeType="1"/>
              </p:cNvSpPr>
              <p:nvPr/>
            </p:nvSpPr>
            <p:spPr bwMode="auto">
              <a:xfrm>
                <a:off x="4915" y="1480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59" name="Rectangle 219"/>
              <p:cNvSpPr>
                <a:spLocks noChangeArrowheads="1"/>
              </p:cNvSpPr>
              <p:nvPr/>
            </p:nvSpPr>
            <p:spPr bwMode="auto">
              <a:xfrm>
                <a:off x="5239" y="1480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0" name="Line 220"/>
              <p:cNvSpPr>
                <a:spLocks noChangeShapeType="1"/>
              </p:cNvSpPr>
              <p:nvPr/>
            </p:nvSpPr>
            <p:spPr bwMode="auto">
              <a:xfrm>
                <a:off x="5239" y="1480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1" name="Rectangle 221"/>
              <p:cNvSpPr>
                <a:spLocks noChangeArrowheads="1"/>
              </p:cNvSpPr>
              <p:nvPr/>
            </p:nvSpPr>
            <p:spPr bwMode="auto">
              <a:xfrm>
                <a:off x="3001" y="1485"/>
                <a:ext cx="19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2" name="Line 222"/>
              <p:cNvSpPr>
                <a:spLocks noChangeShapeType="1"/>
              </p:cNvSpPr>
              <p:nvPr/>
            </p:nvSpPr>
            <p:spPr bwMode="auto">
              <a:xfrm>
                <a:off x="3001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3" name="Rectangle 223"/>
              <p:cNvSpPr>
                <a:spLocks noChangeArrowheads="1"/>
              </p:cNvSpPr>
              <p:nvPr/>
            </p:nvSpPr>
            <p:spPr bwMode="auto">
              <a:xfrm>
                <a:off x="3182" y="1485"/>
                <a:ext cx="10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4" name="Line 224"/>
              <p:cNvSpPr>
                <a:spLocks noChangeShapeType="1"/>
              </p:cNvSpPr>
              <p:nvPr/>
            </p:nvSpPr>
            <p:spPr bwMode="auto">
              <a:xfrm>
                <a:off x="3182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5" name="Rectangle 225"/>
              <p:cNvSpPr>
                <a:spLocks noChangeArrowheads="1"/>
              </p:cNvSpPr>
              <p:nvPr/>
            </p:nvSpPr>
            <p:spPr bwMode="auto">
              <a:xfrm>
                <a:off x="4539" y="1485"/>
                <a:ext cx="14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6" name="Line 226"/>
              <p:cNvSpPr>
                <a:spLocks noChangeShapeType="1"/>
              </p:cNvSpPr>
              <p:nvPr/>
            </p:nvSpPr>
            <p:spPr bwMode="auto">
              <a:xfrm>
                <a:off x="4539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7" name="Rectangle 227"/>
              <p:cNvSpPr>
                <a:spLocks noChangeArrowheads="1"/>
              </p:cNvSpPr>
              <p:nvPr/>
            </p:nvSpPr>
            <p:spPr bwMode="auto">
              <a:xfrm>
                <a:off x="4696" y="1485"/>
                <a:ext cx="10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8" name="Line 228"/>
              <p:cNvSpPr>
                <a:spLocks noChangeShapeType="1"/>
              </p:cNvSpPr>
              <p:nvPr/>
            </p:nvSpPr>
            <p:spPr bwMode="auto">
              <a:xfrm>
                <a:off x="4696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69" name="Rectangle 229"/>
              <p:cNvSpPr>
                <a:spLocks noChangeArrowheads="1"/>
              </p:cNvSpPr>
              <p:nvPr/>
            </p:nvSpPr>
            <p:spPr bwMode="auto">
              <a:xfrm>
                <a:off x="4910" y="1485"/>
                <a:ext cx="5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0" name="Line 230"/>
              <p:cNvSpPr>
                <a:spLocks noChangeShapeType="1"/>
              </p:cNvSpPr>
              <p:nvPr/>
            </p:nvSpPr>
            <p:spPr bwMode="auto">
              <a:xfrm>
                <a:off x="4910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1" name="Rectangle 231"/>
              <p:cNvSpPr>
                <a:spLocks noChangeArrowheads="1"/>
              </p:cNvSpPr>
              <p:nvPr/>
            </p:nvSpPr>
            <p:spPr bwMode="auto">
              <a:xfrm>
                <a:off x="5239" y="1485"/>
                <a:ext cx="24" cy="20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2" name="Line 232"/>
              <p:cNvSpPr>
                <a:spLocks noChangeShapeType="1"/>
              </p:cNvSpPr>
              <p:nvPr/>
            </p:nvSpPr>
            <p:spPr bwMode="auto">
              <a:xfrm>
                <a:off x="5239" y="1485"/>
                <a:ext cx="1" cy="2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3" name="Rectangle 233"/>
              <p:cNvSpPr>
                <a:spLocks noChangeArrowheads="1"/>
              </p:cNvSpPr>
              <p:nvPr/>
            </p:nvSpPr>
            <p:spPr bwMode="auto">
              <a:xfrm>
                <a:off x="4553" y="1699"/>
                <a:ext cx="38" cy="1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4" name="Rectangle 234"/>
              <p:cNvSpPr>
                <a:spLocks noChangeArrowheads="1"/>
              </p:cNvSpPr>
              <p:nvPr/>
            </p:nvSpPr>
            <p:spPr bwMode="auto">
              <a:xfrm>
                <a:off x="4658" y="1699"/>
                <a:ext cx="38" cy="1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5" name="Rectangle 235"/>
              <p:cNvSpPr>
                <a:spLocks noChangeArrowheads="1"/>
              </p:cNvSpPr>
              <p:nvPr/>
            </p:nvSpPr>
            <p:spPr bwMode="auto">
              <a:xfrm>
                <a:off x="4591" y="1699"/>
                <a:ext cx="67" cy="17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76" name="Rectangle 236"/>
              <p:cNvSpPr>
                <a:spLocks noChangeArrowheads="1"/>
              </p:cNvSpPr>
              <p:nvPr/>
            </p:nvSpPr>
            <p:spPr bwMode="auto">
              <a:xfrm rot="16200000">
                <a:off x="4529" y="1711"/>
                <a:ext cx="205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Meta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77" name="Rectangle 237"/>
              <p:cNvSpPr>
                <a:spLocks noChangeArrowheads="1"/>
              </p:cNvSpPr>
              <p:nvPr/>
            </p:nvSpPr>
            <p:spPr bwMode="auto">
              <a:xfrm rot="16200000">
                <a:off x="4606" y="1636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78" name="Rectangle 238"/>
              <p:cNvSpPr>
                <a:spLocks noChangeArrowheads="1"/>
              </p:cNvSpPr>
              <p:nvPr/>
            </p:nvSpPr>
            <p:spPr bwMode="auto">
              <a:xfrm>
                <a:off x="4753" y="1755"/>
                <a:ext cx="101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3 %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79" name="Rectangle 239"/>
              <p:cNvSpPr>
                <a:spLocks noChangeArrowheads="1"/>
              </p:cNvSpPr>
              <p:nvPr/>
            </p:nvSpPr>
            <p:spPr bwMode="auto">
              <a:xfrm>
                <a:off x="4863" y="17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82" name="Rectangle 242"/>
              <p:cNvSpPr>
                <a:spLocks noChangeArrowheads="1"/>
              </p:cNvSpPr>
              <p:nvPr/>
            </p:nvSpPr>
            <p:spPr bwMode="auto">
              <a:xfrm>
                <a:off x="5196" y="1755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83" name="Rectangle 243"/>
              <p:cNvSpPr>
                <a:spLocks noChangeArrowheads="1"/>
              </p:cNvSpPr>
              <p:nvPr/>
            </p:nvSpPr>
            <p:spPr bwMode="auto">
              <a:xfrm>
                <a:off x="5225" y="17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84" name="Rectangle 244"/>
              <p:cNvSpPr>
                <a:spLocks noChangeArrowheads="1"/>
              </p:cNvSpPr>
              <p:nvPr/>
            </p:nvSpPr>
            <p:spPr bwMode="auto">
              <a:xfrm>
                <a:off x="3001" y="1689"/>
                <a:ext cx="19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85" name="Line 245"/>
              <p:cNvSpPr>
                <a:spLocks noChangeShapeType="1"/>
              </p:cNvSpPr>
              <p:nvPr/>
            </p:nvSpPr>
            <p:spPr bwMode="auto">
              <a:xfrm>
                <a:off x="3001" y="168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86" name="Rectangle 246"/>
              <p:cNvSpPr>
                <a:spLocks noChangeArrowheads="1"/>
              </p:cNvSpPr>
              <p:nvPr/>
            </p:nvSpPr>
            <p:spPr bwMode="auto">
              <a:xfrm>
                <a:off x="3182" y="1689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87" name="Line 247"/>
              <p:cNvSpPr>
                <a:spLocks noChangeShapeType="1"/>
              </p:cNvSpPr>
              <p:nvPr/>
            </p:nvSpPr>
            <p:spPr bwMode="auto">
              <a:xfrm>
                <a:off x="3182" y="168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88" name="Rectangle 248"/>
              <p:cNvSpPr>
                <a:spLocks noChangeArrowheads="1"/>
              </p:cNvSpPr>
              <p:nvPr/>
            </p:nvSpPr>
            <p:spPr bwMode="auto">
              <a:xfrm>
                <a:off x="4539" y="1689"/>
                <a:ext cx="1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89" name="Line 249"/>
              <p:cNvSpPr>
                <a:spLocks noChangeShapeType="1"/>
              </p:cNvSpPr>
              <p:nvPr/>
            </p:nvSpPr>
            <p:spPr bwMode="auto">
              <a:xfrm>
                <a:off x="4539" y="168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0" name="Rectangle 250"/>
              <p:cNvSpPr>
                <a:spLocks noChangeArrowheads="1"/>
              </p:cNvSpPr>
              <p:nvPr/>
            </p:nvSpPr>
            <p:spPr bwMode="auto">
              <a:xfrm>
                <a:off x="4553" y="1689"/>
                <a:ext cx="143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1" name="Line 251"/>
              <p:cNvSpPr>
                <a:spLocks noChangeShapeType="1"/>
              </p:cNvSpPr>
              <p:nvPr/>
            </p:nvSpPr>
            <p:spPr bwMode="auto">
              <a:xfrm>
                <a:off x="4553" y="1689"/>
                <a:ext cx="1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2" name="Rectangle 252"/>
              <p:cNvSpPr>
                <a:spLocks noChangeArrowheads="1"/>
              </p:cNvSpPr>
              <p:nvPr/>
            </p:nvSpPr>
            <p:spPr bwMode="auto">
              <a:xfrm>
                <a:off x="4553" y="1699"/>
                <a:ext cx="143" cy="1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3" name="Rectangle 253"/>
              <p:cNvSpPr>
                <a:spLocks noChangeArrowheads="1"/>
              </p:cNvSpPr>
              <p:nvPr/>
            </p:nvSpPr>
            <p:spPr bwMode="auto">
              <a:xfrm>
                <a:off x="4696" y="1689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4" name="Line 254"/>
              <p:cNvSpPr>
                <a:spLocks noChangeShapeType="1"/>
              </p:cNvSpPr>
              <p:nvPr/>
            </p:nvSpPr>
            <p:spPr bwMode="auto">
              <a:xfrm>
                <a:off x="4696" y="168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5" name="Rectangle 255"/>
              <p:cNvSpPr>
                <a:spLocks noChangeArrowheads="1"/>
              </p:cNvSpPr>
              <p:nvPr/>
            </p:nvSpPr>
            <p:spPr bwMode="auto">
              <a:xfrm>
                <a:off x="4706" y="1689"/>
                <a:ext cx="20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6" name="Line 256"/>
              <p:cNvSpPr>
                <a:spLocks noChangeShapeType="1"/>
              </p:cNvSpPr>
              <p:nvPr/>
            </p:nvSpPr>
            <p:spPr bwMode="auto">
              <a:xfrm>
                <a:off x="4706" y="1689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7" name="Rectangle 257"/>
              <p:cNvSpPr>
                <a:spLocks noChangeArrowheads="1"/>
              </p:cNvSpPr>
              <p:nvPr/>
            </p:nvSpPr>
            <p:spPr bwMode="auto">
              <a:xfrm>
                <a:off x="4910" y="1699"/>
                <a:ext cx="5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8" name="Line 258"/>
              <p:cNvSpPr>
                <a:spLocks noChangeShapeType="1"/>
              </p:cNvSpPr>
              <p:nvPr/>
            </p:nvSpPr>
            <p:spPr bwMode="auto">
              <a:xfrm>
                <a:off x="4910" y="1699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699" name="Rectangle 259"/>
              <p:cNvSpPr>
                <a:spLocks noChangeArrowheads="1"/>
              </p:cNvSpPr>
              <p:nvPr/>
            </p:nvSpPr>
            <p:spPr bwMode="auto">
              <a:xfrm>
                <a:off x="4910" y="1689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0" name="Line 260"/>
              <p:cNvSpPr>
                <a:spLocks noChangeShapeType="1"/>
              </p:cNvSpPr>
              <p:nvPr/>
            </p:nvSpPr>
            <p:spPr bwMode="auto">
              <a:xfrm>
                <a:off x="4910" y="1689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1" name="Line 261"/>
              <p:cNvSpPr>
                <a:spLocks noChangeShapeType="1"/>
              </p:cNvSpPr>
              <p:nvPr/>
            </p:nvSpPr>
            <p:spPr bwMode="auto">
              <a:xfrm>
                <a:off x="4910" y="1689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2" name="Rectangle 262"/>
              <p:cNvSpPr>
                <a:spLocks noChangeArrowheads="1"/>
              </p:cNvSpPr>
              <p:nvPr/>
            </p:nvSpPr>
            <p:spPr bwMode="auto">
              <a:xfrm>
                <a:off x="4920" y="1689"/>
                <a:ext cx="319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3" name="Line 263"/>
              <p:cNvSpPr>
                <a:spLocks noChangeShapeType="1"/>
              </p:cNvSpPr>
              <p:nvPr/>
            </p:nvSpPr>
            <p:spPr bwMode="auto">
              <a:xfrm>
                <a:off x="4920" y="1689"/>
                <a:ext cx="3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4" name="Rectangle 264"/>
              <p:cNvSpPr>
                <a:spLocks noChangeArrowheads="1"/>
              </p:cNvSpPr>
              <p:nvPr/>
            </p:nvSpPr>
            <p:spPr bwMode="auto">
              <a:xfrm>
                <a:off x="5239" y="1689"/>
                <a:ext cx="2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5" name="Line 265"/>
              <p:cNvSpPr>
                <a:spLocks noChangeShapeType="1"/>
              </p:cNvSpPr>
              <p:nvPr/>
            </p:nvSpPr>
            <p:spPr bwMode="auto">
              <a:xfrm>
                <a:off x="5239" y="168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6" name="Rectangle 266"/>
              <p:cNvSpPr>
                <a:spLocks noChangeArrowheads="1"/>
              </p:cNvSpPr>
              <p:nvPr/>
            </p:nvSpPr>
            <p:spPr bwMode="auto">
              <a:xfrm>
                <a:off x="3001" y="1699"/>
                <a:ext cx="19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7" name="Line 267"/>
              <p:cNvSpPr>
                <a:spLocks noChangeShapeType="1"/>
              </p:cNvSpPr>
              <p:nvPr/>
            </p:nvSpPr>
            <p:spPr bwMode="auto">
              <a:xfrm>
                <a:off x="3001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8" name="Rectangle 268"/>
              <p:cNvSpPr>
                <a:spLocks noChangeArrowheads="1"/>
              </p:cNvSpPr>
              <p:nvPr/>
            </p:nvSpPr>
            <p:spPr bwMode="auto">
              <a:xfrm>
                <a:off x="3182" y="1699"/>
                <a:ext cx="10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09" name="Line 269"/>
              <p:cNvSpPr>
                <a:spLocks noChangeShapeType="1"/>
              </p:cNvSpPr>
              <p:nvPr/>
            </p:nvSpPr>
            <p:spPr bwMode="auto">
              <a:xfrm>
                <a:off x="3182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0" name="Rectangle 270"/>
              <p:cNvSpPr>
                <a:spLocks noChangeArrowheads="1"/>
              </p:cNvSpPr>
              <p:nvPr/>
            </p:nvSpPr>
            <p:spPr bwMode="auto">
              <a:xfrm>
                <a:off x="4539" y="1699"/>
                <a:ext cx="14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1" name="Line 271"/>
              <p:cNvSpPr>
                <a:spLocks noChangeShapeType="1"/>
              </p:cNvSpPr>
              <p:nvPr/>
            </p:nvSpPr>
            <p:spPr bwMode="auto">
              <a:xfrm>
                <a:off x="4539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2" name="Rectangle 272"/>
              <p:cNvSpPr>
                <a:spLocks noChangeArrowheads="1"/>
              </p:cNvSpPr>
              <p:nvPr/>
            </p:nvSpPr>
            <p:spPr bwMode="auto">
              <a:xfrm>
                <a:off x="4696" y="1699"/>
                <a:ext cx="10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3" name="Line 273"/>
              <p:cNvSpPr>
                <a:spLocks noChangeShapeType="1"/>
              </p:cNvSpPr>
              <p:nvPr/>
            </p:nvSpPr>
            <p:spPr bwMode="auto">
              <a:xfrm>
                <a:off x="4696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4" name="Rectangle 274"/>
              <p:cNvSpPr>
                <a:spLocks noChangeArrowheads="1"/>
              </p:cNvSpPr>
              <p:nvPr/>
            </p:nvSpPr>
            <p:spPr bwMode="auto">
              <a:xfrm>
                <a:off x="4910" y="1699"/>
                <a:ext cx="5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5" name="Line 275"/>
              <p:cNvSpPr>
                <a:spLocks noChangeShapeType="1"/>
              </p:cNvSpPr>
              <p:nvPr/>
            </p:nvSpPr>
            <p:spPr bwMode="auto">
              <a:xfrm>
                <a:off x="4910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6" name="Rectangle 276"/>
              <p:cNvSpPr>
                <a:spLocks noChangeArrowheads="1"/>
              </p:cNvSpPr>
              <p:nvPr/>
            </p:nvSpPr>
            <p:spPr bwMode="auto">
              <a:xfrm>
                <a:off x="5239" y="1699"/>
                <a:ext cx="24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7" name="Line 277"/>
              <p:cNvSpPr>
                <a:spLocks noChangeShapeType="1"/>
              </p:cNvSpPr>
              <p:nvPr/>
            </p:nvSpPr>
            <p:spPr bwMode="auto">
              <a:xfrm>
                <a:off x="5239" y="1699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8" name="Rectangle 278"/>
              <p:cNvSpPr>
                <a:spLocks noChangeArrowheads="1"/>
              </p:cNvSpPr>
              <p:nvPr/>
            </p:nvSpPr>
            <p:spPr bwMode="auto">
              <a:xfrm>
                <a:off x="4553" y="1879"/>
                <a:ext cx="38" cy="34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19" name="Rectangle 279"/>
              <p:cNvSpPr>
                <a:spLocks noChangeArrowheads="1"/>
              </p:cNvSpPr>
              <p:nvPr/>
            </p:nvSpPr>
            <p:spPr bwMode="auto">
              <a:xfrm>
                <a:off x="4658" y="1879"/>
                <a:ext cx="38" cy="34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20" name="Rectangle 280"/>
              <p:cNvSpPr>
                <a:spLocks noChangeArrowheads="1"/>
              </p:cNvSpPr>
              <p:nvPr/>
            </p:nvSpPr>
            <p:spPr bwMode="auto">
              <a:xfrm>
                <a:off x="4591" y="1879"/>
                <a:ext cx="67" cy="343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21" name="Rectangle 281"/>
              <p:cNvSpPr>
                <a:spLocks noChangeArrowheads="1"/>
              </p:cNvSpPr>
              <p:nvPr/>
            </p:nvSpPr>
            <p:spPr bwMode="auto">
              <a:xfrm rot="16200000">
                <a:off x="4451" y="1976"/>
                <a:ext cx="36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Apuração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22" name="Rectangle 282"/>
              <p:cNvSpPr>
                <a:spLocks noChangeArrowheads="1"/>
              </p:cNvSpPr>
              <p:nvPr/>
            </p:nvSpPr>
            <p:spPr bwMode="auto">
              <a:xfrm rot="16200000">
                <a:off x="4606" y="1826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24" name="Rectangle 284"/>
              <p:cNvSpPr>
                <a:spLocks noChangeArrowheads="1"/>
              </p:cNvSpPr>
              <p:nvPr/>
            </p:nvSpPr>
            <p:spPr bwMode="auto">
              <a:xfrm>
                <a:off x="4863" y="1893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27" name="Rectangle 287"/>
              <p:cNvSpPr>
                <a:spLocks noChangeArrowheads="1"/>
              </p:cNvSpPr>
              <p:nvPr/>
            </p:nvSpPr>
            <p:spPr bwMode="auto">
              <a:xfrm>
                <a:off x="5196" y="189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29" name="Rectangle 289"/>
              <p:cNvSpPr>
                <a:spLocks noChangeArrowheads="1"/>
              </p:cNvSpPr>
              <p:nvPr/>
            </p:nvSpPr>
            <p:spPr bwMode="auto">
              <a:xfrm>
                <a:off x="3001" y="1870"/>
                <a:ext cx="19" cy="1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0" name="Line 290"/>
              <p:cNvSpPr>
                <a:spLocks noChangeShapeType="1"/>
              </p:cNvSpPr>
              <p:nvPr/>
            </p:nvSpPr>
            <p:spPr bwMode="auto">
              <a:xfrm>
                <a:off x="3001" y="187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1" name="Rectangle 291"/>
              <p:cNvSpPr>
                <a:spLocks noChangeArrowheads="1"/>
              </p:cNvSpPr>
              <p:nvPr/>
            </p:nvSpPr>
            <p:spPr bwMode="auto">
              <a:xfrm>
                <a:off x="3182" y="1870"/>
                <a:ext cx="10" cy="1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2" name="Line 292"/>
              <p:cNvSpPr>
                <a:spLocks noChangeShapeType="1"/>
              </p:cNvSpPr>
              <p:nvPr/>
            </p:nvSpPr>
            <p:spPr bwMode="auto">
              <a:xfrm>
                <a:off x="3182" y="1870"/>
                <a:ext cx="1" cy="1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3" name="Rectangle 293"/>
              <p:cNvSpPr>
                <a:spLocks noChangeArrowheads="1"/>
              </p:cNvSpPr>
              <p:nvPr/>
            </p:nvSpPr>
            <p:spPr bwMode="auto">
              <a:xfrm>
                <a:off x="4539" y="1870"/>
                <a:ext cx="14" cy="1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4" name="Line 294"/>
              <p:cNvSpPr>
                <a:spLocks noChangeShapeType="1"/>
              </p:cNvSpPr>
              <p:nvPr/>
            </p:nvSpPr>
            <p:spPr bwMode="auto">
              <a:xfrm>
                <a:off x="4539" y="1870"/>
                <a:ext cx="1" cy="1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5" name="Rectangle 295"/>
              <p:cNvSpPr>
                <a:spLocks noChangeArrowheads="1"/>
              </p:cNvSpPr>
              <p:nvPr/>
            </p:nvSpPr>
            <p:spPr bwMode="auto">
              <a:xfrm>
                <a:off x="4553" y="1870"/>
                <a:ext cx="143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6" name="Line 296"/>
              <p:cNvSpPr>
                <a:spLocks noChangeShapeType="1"/>
              </p:cNvSpPr>
              <p:nvPr/>
            </p:nvSpPr>
            <p:spPr bwMode="auto">
              <a:xfrm>
                <a:off x="4553" y="1870"/>
                <a:ext cx="1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7" name="Rectangle 297"/>
              <p:cNvSpPr>
                <a:spLocks noChangeArrowheads="1"/>
              </p:cNvSpPr>
              <p:nvPr/>
            </p:nvSpPr>
            <p:spPr bwMode="auto">
              <a:xfrm>
                <a:off x="4553" y="1879"/>
                <a:ext cx="143" cy="5"/>
              </a:xfrm>
              <a:prstGeom prst="rect">
                <a:avLst/>
              </a:prstGeom>
              <a:solidFill>
                <a:srgbClr val="CCC0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8" name="Rectangle 298"/>
              <p:cNvSpPr>
                <a:spLocks noChangeArrowheads="1"/>
              </p:cNvSpPr>
              <p:nvPr/>
            </p:nvSpPr>
            <p:spPr bwMode="auto">
              <a:xfrm>
                <a:off x="4696" y="1870"/>
                <a:ext cx="10" cy="1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39" name="Line 299"/>
              <p:cNvSpPr>
                <a:spLocks noChangeShapeType="1"/>
              </p:cNvSpPr>
              <p:nvPr/>
            </p:nvSpPr>
            <p:spPr bwMode="auto">
              <a:xfrm>
                <a:off x="4696" y="1870"/>
                <a:ext cx="1" cy="1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0" name="Rectangle 300"/>
              <p:cNvSpPr>
                <a:spLocks noChangeArrowheads="1"/>
              </p:cNvSpPr>
              <p:nvPr/>
            </p:nvSpPr>
            <p:spPr bwMode="auto">
              <a:xfrm>
                <a:off x="4706" y="1870"/>
                <a:ext cx="204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1" name="Line 301"/>
              <p:cNvSpPr>
                <a:spLocks noChangeShapeType="1"/>
              </p:cNvSpPr>
              <p:nvPr/>
            </p:nvSpPr>
            <p:spPr bwMode="auto">
              <a:xfrm>
                <a:off x="4706" y="1870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2" name="Rectangle 302"/>
              <p:cNvSpPr>
                <a:spLocks noChangeArrowheads="1"/>
              </p:cNvSpPr>
              <p:nvPr/>
            </p:nvSpPr>
            <p:spPr bwMode="auto">
              <a:xfrm>
                <a:off x="4910" y="1879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3" name="Line 303"/>
              <p:cNvSpPr>
                <a:spLocks noChangeShapeType="1"/>
              </p:cNvSpPr>
              <p:nvPr/>
            </p:nvSpPr>
            <p:spPr bwMode="auto">
              <a:xfrm>
                <a:off x="4910" y="1879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4" name="Rectangle 304"/>
              <p:cNvSpPr>
                <a:spLocks noChangeArrowheads="1"/>
              </p:cNvSpPr>
              <p:nvPr/>
            </p:nvSpPr>
            <p:spPr bwMode="auto">
              <a:xfrm>
                <a:off x="4910" y="1870"/>
                <a:ext cx="10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5" name="Line 305"/>
              <p:cNvSpPr>
                <a:spLocks noChangeShapeType="1"/>
              </p:cNvSpPr>
              <p:nvPr/>
            </p:nvSpPr>
            <p:spPr bwMode="auto">
              <a:xfrm>
                <a:off x="4910" y="1870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6" name="Line 306"/>
              <p:cNvSpPr>
                <a:spLocks noChangeShapeType="1"/>
              </p:cNvSpPr>
              <p:nvPr/>
            </p:nvSpPr>
            <p:spPr bwMode="auto">
              <a:xfrm>
                <a:off x="4910" y="1870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7" name="Rectangle 307"/>
              <p:cNvSpPr>
                <a:spLocks noChangeArrowheads="1"/>
              </p:cNvSpPr>
              <p:nvPr/>
            </p:nvSpPr>
            <p:spPr bwMode="auto">
              <a:xfrm>
                <a:off x="4920" y="1870"/>
                <a:ext cx="319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8" name="Line 308"/>
              <p:cNvSpPr>
                <a:spLocks noChangeShapeType="1"/>
              </p:cNvSpPr>
              <p:nvPr/>
            </p:nvSpPr>
            <p:spPr bwMode="auto">
              <a:xfrm>
                <a:off x="4920" y="1870"/>
                <a:ext cx="3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49" name="Rectangle 309"/>
              <p:cNvSpPr>
                <a:spLocks noChangeArrowheads="1"/>
              </p:cNvSpPr>
              <p:nvPr/>
            </p:nvSpPr>
            <p:spPr bwMode="auto">
              <a:xfrm>
                <a:off x="5239" y="1870"/>
                <a:ext cx="24" cy="1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0" name="Line 310"/>
              <p:cNvSpPr>
                <a:spLocks noChangeShapeType="1"/>
              </p:cNvSpPr>
              <p:nvPr/>
            </p:nvSpPr>
            <p:spPr bwMode="auto">
              <a:xfrm>
                <a:off x="5239" y="1870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1" name="Rectangle 311"/>
              <p:cNvSpPr>
                <a:spLocks noChangeArrowheads="1"/>
              </p:cNvSpPr>
              <p:nvPr/>
            </p:nvSpPr>
            <p:spPr bwMode="auto">
              <a:xfrm>
                <a:off x="3001" y="1884"/>
                <a:ext cx="19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2" name="Line 312"/>
              <p:cNvSpPr>
                <a:spLocks noChangeShapeType="1"/>
              </p:cNvSpPr>
              <p:nvPr/>
            </p:nvSpPr>
            <p:spPr bwMode="auto">
              <a:xfrm>
                <a:off x="3001" y="1884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3" name="Rectangle 313"/>
              <p:cNvSpPr>
                <a:spLocks noChangeArrowheads="1"/>
              </p:cNvSpPr>
              <p:nvPr/>
            </p:nvSpPr>
            <p:spPr bwMode="auto">
              <a:xfrm>
                <a:off x="3182" y="1884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4" name="Line 314"/>
              <p:cNvSpPr>
                <a:spLocks noChangeShapeType="1"/>
              </p:cNvSpPr>
              <p:nvPr/>
            </p:nvSpPr>
            <p:spPr bwMode="auto">
              <a:xfrm>
                <a:off x="3182" y="1884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5" name="Rectangle 315"/>
              <p:cNvSpPr>
                <a:spLocks noChangeArrowheads="1"/>
              </p:cNvSpPr>
              <p:nvPr/>
            </p:nvSpPr>
            <p:spPr bwMode="auto">
              <a:xfrm>
                <a:off x="4539" y="1884"/>
                <a:ext cx="1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6" name="Line 316"/>
              <p:cNvSpPr>
                <a:spLocks noChangeShapeType="1"/>
              </p:cNvSpPr>
              <p:nvPr/>
            </p:nvSpPr>
            <p:spPr bwMode="auto">
              <a:xfrm>
                <a:off x="4539" y="1884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7" name="Rectangle 317"/>
              <p:cNvSpPr>
                <a:spLocks noChangeArrowheads="1"/>
              </p:cNvSpPr>
              <p:nvPr/>
            </p:nvSpPr>
            <p:spPr bwMode="auto">
              <a:xfrm>
                <a:off x="4696" y="1884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8" name="Line 318"/>
              <p:cNvSpPr>
                <a:spLocks noChangeShapeType="1"/>
              </p:cNvSpPr>
              <p:nvPr/>
            </p:nvSpPr>
            <p:spPr bwMode="auto">
              <a:xfrm>
                <a:off x="4696" y="1884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59" name="Rectangle 319"/>
              <p:cNvSpPr>
                <a:spLocks noChangeArrowheads="1"/>
              </p:cNvSpPr>
              <p:nvPr/>
            </p:nvSpPr>
            <p:spPr bwMode="auto">
              <a:xfrm>
                <a:off x="4910" y="1884"/>
                <a:ext cx="5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60" name="Line 320"/>
              <p:cNvSpPr>
                <a:spLocks noChangeShapeType="1"/>
              </p:cNvSpPr>
              <p:nvPr/>
            </p:nvSpPr>
            <p:spPr bwMode="auto">
              <a:xfrm>
                <a:off x="4910" y="1884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61" name="Rectangle 321"/>
              <p:cNvSpPr>
                <a:spLocks noChangeArrowheads="1"/>
              </p:cNvSpPr>
              <p:nvPr/>
            </p:nvSpPr>
            <p:spPr bwMode="auto">
              <a:xfrm>
                <a:off x="5239" y="1884"/>
                <a:ext cx="2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64" name="Rectangle 324"/>
              <p:cNvSpPr>
                <a:spLocks noChangeArrowheads="1"/>
              </p:cNvSpPr>
              <p:nvPr/>
            </p:nvSpPr>
            <p:spPr bwMode="auto">
              <a:xfrm>
                <a:off x="4863" y="197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68" name="Rectangle 328"/>
              <p:cNvSpPr>
                <a:spLocks noChangeArrowheads="1"/>
              </p:cNvSpPr>
              <p:nvPr/>
            </p:nvSpPr>
            <p:spPr bwMode="auto">
              <a:xfrm>
                <a:off x="5225" y="197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69" name="Rectangle 329"/>
              <p:cNvSpPr>
                <a:spLocks noChangeArrowheads="1"/>
              </p:cNvSpPr>
              <p:nvPr/>
            </p:nvSpPr>
            <p:spPr bwMode="auto">
              <a:xfrm>
                <a:off x="3001" y="1965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0" name="Line 330"/>
              <p:cNvSpPr>
                <a:spLocks noChangeShapeType="1"/>
              </p:cNvSpPr>
              <p:nvPr/>
            </p:nvSpPr>
            <p:spPr bwMode="auto">
              <a:xfrm>
                <a:off x="3001" y="1965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1" name="Rectangle 331"/>
              <p:cNvSpPr>
                <a:spLocks noChangeArrowheads="1"/>
              </p:cNvSpPr>
              <p:nvPr/>
            </p:nvSpPr>
            <p:spPr bwMode="auto">
              <a:xfrm>
                <a:off x="3182" y="1965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2" name="Line 332"/>
              <p:cNvSpPr>
                <a:spLocks noChangeShapeType="1"/>
              </p:cNvSpPr>
              <p:nvPr/>
            </p:nvSpPr>
            <p:spPr bwMode="auto">
              <a:xfrm>
                <a:off x="3182" y="1965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3" name="Rectangle 333"/>
              <p:cNvSpPr>
                <a:spLocks noChangeArrowheads="1"/>
              </p:cNvSpPr>
              <p:nvPr/>
            </p:nvSpPr>
            <p:spPr bwMode="auto">
              <a:xfrm>
                <a:off x="4539" y="1965"/>
                <a:ext cx="1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4" name="Line 334"/>
              <p:cNvSpPr>
                <a:spLocks noChangeShapeType="1"/>
              </p:cNvSpPr>
              <p:nvPr/>
            </p:nvSpPr>
            <p:spPr bwMode="auto">
              <a:xfrm>
                <a:off x="4539" y="1965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5" name="Rectangle 335"/>
              <p:cNvSpPr>
                <a:spLocks noChangeArrowheads="1"/>
              </p:cNvSpPr>
              <p:nvPr/>
            </p:nvSpPr>
            <p:spPr bwMode="auto">
              <a:xfrm>
                <a:off x="4696" y="1965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6" name="Line 336"/>
              <p:cNvSpPr>
                <a:spLocks noChangeShapeType="1"/>
              </p:cNvSpPr>
              <p:nvPr/>
            </p:nvSpPr>
            <p:spPr bwMode="auto">
              <a:xfrm>
                <a:off x="4696" y="1965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7" name="Rectangle 337"/>
              <p:cNvSpPr>
                <a:spLocks noChangeArrowheads="1"/>
              </p:cNvSpPr>
              <p:nvPr/>
            </p:nvSpPr>
            <p:spPr bwMode="auto">
              <a:xfrm>
                <a:off x="4706" y="1965"/>
                <a:ext cx="20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8" name="Line 338"/>
              <p:cNvSpPr>
                <a:spLocks noChangeShapeType="1"/>
              </p:cNvSpPr>
              <p:nvPr/>
            </p:nvSpPr>
            <p:spPr bwMode="auto">
              <a:xfrm>
                <a:off x="4706" y="1965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79" name="Rectangle 339"/>
              <p:cNvSpPr>
                <a:spLocks noChangeArrowheads="1"/>
              </p:cNvSpPr>
              <p:nvPr/>
            </p:nvSpPr>
            <p:spPr bwMode="auto">
              <a:xfrm>
                <a:off x="4910" y="1965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0" name="Line 340"/>
              <p:cNvSpPr>
                <a:spLocks noChangeShapeType="1"/>
              </p:cNvSpPr>
              <p:nvPr/>
            </p:nvSpPr>
            <p:spPr bwMode="auto">
              <a:xfrm>
                <a:off x="4910" y="196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1" name="Rectangle 341"/>
              <p:cNvSpPr>
                <a:spLocks noChangeArrowheads="1"/>
              </p:cNvSpPr>
              <p:nvPr/>
            </p:nvSpPr>
            <p:spPr bwMode="auto">
              <a:xfrm>
                <a:off x="4915" y="1965"/>
                <a:ext cx="3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3" name="Rectangle 343"/>
              <p:cNvSpPr>
                <a:spLocks noChangeArrowheads="1"/>
              </p:cNvSpPr>
              <p:nvPr/>
            </p:nvSpPr>
            <p:spPr bwMode="auto">
              <a:xfrm>
                <a:off x="5239" y="1965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4" name="Line 344"/>
              <p:cNvSpPr>
                <a:spLocks noChangeShapeType="1"/>
              </p:cNvSpPr>
              <p:nvPr/>
            </p:nvSpPr>
            <p:spPr bwMode="auto">
              <a:xfrm>
                <a:off x="5239" y="1965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5" name="Rectangle 345"/>
              <p:cNvSpPr>
                <a:spLocks noChangeArrowheads="1"/>
              </p:cNvSpPr>
              <p:nvPr/>
            </p:nvSpPr>
            <p:spPr bwMode="auto">
              <a:xfrm>
                <a:off x="3001" y="1970"/>
                <a:ext cx="19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6" name="Line 346"/>
              <p:cNvSpPr>
                <a:spLocks noChangeShapeType="1"/>
              </p:cNvSpPr>
              <p:nvPr/>
            </p:nvSpPr>
            <p:spPr bwMode="auto">
              <a:xfrm>
                <a:off x="3001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7" name="Rectangle 347"/>
              <p:cNvSpPr>
                <a:spLocks noChangeArrowheads="1"/>
              </p:cNvSpPr>
              <p:nvPr/>
            </p:nvSpPr>
            <p:spPr bwMode="auto">
              <a:xfrm>
                <a:off x="3182" y="1970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8" name="Line 348"/>
              <p:cNvSpPr>
                <a:spLocks noChangeShapeType="1"/>
              </p:cNvSpPr>
              <p:nvPr/>
            </p:nvSpPr>
            <p:spPr bwMode="auto">
              <a:xfrm>
                <a:off x="3182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89" name="Rectangle 349"/>
              <p:cNvSpPr>
                <a:spLocks noChangeArrowheads="1"/>
              </p:cNvSpPr>
              <p:nvPr/>
            </p:nvSpPr>
            <p:spPr bwMode="auto">
              <a:xfrm>
                <a:off x="4539" y="1970"/>
                <a:ext cx="1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0" name="Line 350"/>
              <p:cNvSpPr>
                <a:spLocks noChangeShapeType="1"/>
              </p:cNvSpPr>
              <p:nvPr/>
            </p:nvSpPr>
            <p:spPr bwMode="auto">
              <a:xfrm>
                <a:off x="4539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1" name="Rectangle 351"/>
              <p:cNvSpPr>
                <a:spLocks noChangeArrowheads="1"/>
              </p:cNvSpPr>
              <p:nvPr/>
            </p:nvSpPr>
            <p:spPr bwMode="auto">
              <a:xfrm>
                <a:off x="4696" y="1970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2" name="Line 352"/>
              <p:cNvSpPr>
                <a:spLocks noChangeShapeType="1"/>
              </p:cNvSpPr>
              <p:nvPr/>
            </p:nvSpPr>
            <p:spPr bwMode="auto">
              <a:xfrm>
                <a:off x="4696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3" name="Rectangle 353"/>
              <p:cNvSpPr>
                <a:spLocks noChangeArrowheads="1"/>
              </p:cNvSpPr>
              <p:nvPr/>
            </p:nvSpPr>
            <p:spPr bwMode="auto">
              <a:xfrm>
                <a:off x="4910" y="1970"/>
                <a:ext cx="5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4" name="Line 354"/>
              <p:cNvSpPr>
                <a:spLocks noChangeShapeType="1"/>
              </p:cNvSpPr>
              <p:nvPr/>
            </p:nvSpPr>
            <p:spPr bwMode="auto">
              <a:xfrm>
                <a:off x="4910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5" name="Rectangle 355"/>
              <p:cNvSpPr>
                <a:spLocks noChangeArrowheads="1"/>
              </p:cNvSpPr>
              <p:nvPr/>
            </p:nvSpPr>
            <p:spPr bwMode="auto">
              <a:xfrm>
                <a:off x="5239" y="1970"/>
                <a:ext cx="2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6" name="Line 356"/>
              <p:cNvSpPr>
                <a:spLocks noChangeShapeType="1"/>
              </p:cNvSpPr>
              <p:nvPr/>
            </p:nvSpPr>
            <p:spPr bwMode="auto">
              <a:xfrm>
                <a:off x="5239" y="1970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797" name="Rectangle 357"/>
              <p:cNvSpPr>
                <a:spLocks noChangeArrowheads="1"/>
              </p:cNvSpPr>
              <p:nvPr/>
            </p:nvSpPr>
            <p:spPr bwMode="auto">
              <a:xfrm>
                <a:off x="4806" y="2098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98" name="Rectangle 358"/>
              <p:cNvSpPr>
                <a:spLocks noChangeArrowheads="1"/>
              </p:cNvSpPr>
              <p:nvPr/>
            </p:nvSpPr>
            <p:spPr bwMode="auto">
              <a:xfrm>
                <a:off x="4939" y="2064"/>
                <a:ext cx="314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__/__/201_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799" name="Rectangle 359"/>
              <p:cNvSpPr>
                <a:spLocks noChangeArrowheads="1"/>
              </p:cNvSpPr>
              <p:nvPr/>
            </p:nvSpPr>
            <p:spPr bwMode="auto">
              <a:xfrm>
                <a:off x="5225" y="2064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00" name="Rectangle 360"/>
              <p:cNvSpPr>
                <a:spLocks noChangeArrowheads="1"/>
              </p:cNvSpPr>
              <p:nvPr/>
            </p:nvSpPr>
            <p:spPr bwMode="auto">
              <a:xfrm>
                <a:off x="3001" y="2051"/>
                <a:ext cx="19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1" name="Line 361"/>
              <p:cNvSpPr>
                <a:spLocks noChangeShapeType="1"/>
              </p:cNvSpPr>
              <p:nvPr/>
            </p:nvSpPr>
            <p:spPr bwMode="auto">
              <a:xfrm>
                <a:off x="3001" y="2051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2" name="Rectangle 362"/>
              <p:cNvSpPr>
                <a:spLocks noChangeArrowheads="1"/>
              </p:cNvSpPr>
              <p:nvPr/>
            </p:nvSpPr>
            <p:spPr bwMode="auto">
              <a:xfrm>
                <a:off x="3182" y="2051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3" name="Line 363"/>
              <p:cNvSpPr>
                <a:spLocks noChangeShapeType="1"/>
              </p:cNvSpPr>
              <p:nvPr/>
            </p:nvSpPr>
            <p:spPr bwMode="auto">
              <a:xfrm>
                <a:off x="3182" y="2051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4" name="Rectangle 364"/>
              <p:cNvSpPr>
                <a:spLocks noChangeArrowheads="1"/>
              </p:cNvSpPr>
              <p:nvPr/>
            </p:nvSpPr>
            <p:spPr bwMode="auto">
              <a:xfrm>
                <a:off x="4539" y="2051"/>
                <a:ext cx="1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5" name="Line 365"/>
              <p:cNvSpPr>
                <a:spLocks noChangeShapeType="1"/>
              </p:cNvSpPr>
              <p:nvPr/>
            </p:nvSpPr>
            <p:spPr bwMode="auto">
              <a:xfrm>
                <a:off x="4539" y="2051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6" name="Rectangle 366"/>
              <p:cNvSpPr>
                <a:spLocks noChangeArrowheads="1"/>
              </p:cNvSpPr>
              <p:nvPr/>
            </p:nvSpPr>
            <p:spPr bwMode="auto">
              <a:xfrm>
                <a:off x="4696" y="2051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7" name="Line 367"/>
              <p:cNvSpPr>
                <a:spLocks noChangeShapeType="1"/>
              </p:cNvSpPr>
              <p:nvPr/>
            </p:nvSpPr>
            <p:spPr bwMode="auto">
              <a:xfrm>
                <a:off x="4696" y="2051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8" name="Rectangle 368"/>
              <p:cNvSpPr>
                <a:spLocks noChangeArrowheads="1"/>
              </p:cNvSpPr>
              <p:nvPr/>
            </p:nvSpPr>
            <p:spPr bwMode="auto">
              <a:xfrm>
                <a:off x="4706" y="2051"/>
                <a:ext cx="20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09" name="Line 369"/>
              <p:cNvSpPr>
                <a:spLocks noChangeShapeType="1"/>
              </p:cNvSpPr>
              <p:nvPr/>
            </p:nvSpPr>
            <p:spPr bwMode="auto">
              <a:xfrm>
                <a:off x="4706" y="2051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0" name="Rectangle 370"/>
              <p:cNvSpPr>
                <a:spLocks noChangeArrowheads="1"/>
              </p:cNvSpPr>
              <p:nvPr/>
            </p:nvSpPr>
            <p:spPr bwMode="auto">
              <a:xfrm>
                <a:off x="4910" y="2051"/>
                <a:ext cx="5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1" name="Line 371"/>
              <p:cNvSpPr>
                <a:spLocks noChangeShapeType="1"/>
              </p:cNvSpPr>
              <p:nvPr/>
            </p:nvSpPr>
            <p:spPr bwMode="auto">
              <a:xfrm>
                <a:off x="4910" y="205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2" name="Rectangle 372"/>
              <p:cNvSpPr>
                <a:spLocks noChangeArrowheads="1"/>
              </p:cNvSpPr>
              <p:nvPr/>
            </p:nvSpPr>
            <p:spPr bwMode="auto">
              <a:xfrm>
                <a:off x="4915" y="2051"/>
                <a:ext cx="3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3" name="Line 373"/>
              <p:cNvSpPr>
                <a:spLocks noChangeShapeType="1"/>
              </p:cNvSpPr>
              <p:nvPr/>
            </p:nvSpPr>
            <p:spPr bwMode="auto">
              <a:xfrm>
                <a:off x="4915" y="2051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4" name="Rectangle 374"/>
              <p:cNvSpPr>
                <a:spLocks noChangeArrowheads="1"/>
              </p:cNvSpPr>
              <p:nvPr/>
            </p:nvSpPr>
            <p:spPr bwMode="auto">
              <a:xfrm>
                <a:off x="5239" y="2051"/>
                <a:ext cx="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5" name="Line 375"/>
              <p:cNvSpPr>
                <a:spLocks noChangeShapeType="1"/>
              </p:cNvSpPr>
              <p:nvPr/>
            </p:nvSpPr>
            <p:spPr bwMode="auto">
              <a:xfrm>
                <a:off x="5239" y="2051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6" name="Rectangle 376"/>
              <p:cNvSpPr>
                <a:spLocks noChangeArrowheads="1"/>
              </p:cNvSpPr>
              <p:nvPr/>
            </p:nvSpPr>
            <p:spPr bwMode="auto">
              <a:xfrm>
                <a:off x="3001" y="2055"/>
                <a:ext cx="19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7" name="Line 377"/>
              <p:cNvSpPr>
                <a:spLocks noChangeShapeType="1"/>
              </p:cNvSpPr>
              <p:nvPr/>
            </p:nvSpPr>
            <p:spPr bwMode="auto">
              <a:xfrm>
                <a:off x="3001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8" name="Rectangle 378"/>
              <p:cNvSpPr>
                <a:spLocks noChangeArrowheads="1"/>
              </p:cNvSpPr>
              <p:nvPr/>
            </p:nvSpPr>
            <p:spPr bwMode="auto">
              <a:xfrm>
                <a:off x="3182" y="2055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19" name="Line 379"/>
              <p:cNvSpPr>
                <a:spLocks noChangeShapeType="1"/>
              </p:cNvSpPr>
              <p:nvPr/>
            </p:nvSpPr>
            <p:spPr bwMode="auto">
              <a:xfrm>
                <a:off x="3182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0" name="Rectangle 380"/>
              <p:cNvSpPr>
                <a:spLocks noChangeArrowheads="1"/>
              </p:cNvSpPr>
              <p:nvPr/>
            </p:nvSpPr>
            <p:spPr bwMode="auto">
              <a:xfrm>
                <a:off x="4539" y="2055"/>
                <a:ext cx="1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1" name="Line 381"/>
              <p:cNvSpPr>
                <a:spLocks noChangeShapeType="1"/>
              </p:cNvSpPr>
              <p:nvPr/>
            </p:nvSpPr>
            <p:spPr bwMode="auto">
              <a:xfrm>
                <a:off x="4539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2" name="Rectangle 382"/>
              <p:cNvSpPr>
                <a:spLocks noChangeArrowheads="1"/>
              </p:cNvSpPr>
              <p:nvPr/>
            </p:nvSpPr>
            <p:spPr bwMode="auto">
              <a:xfrm>
                <a:off x="4696" y="2055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3" name="Line 383"/>
              <p:cNvSpPr>
                <a:spLocks noChangeShapeType="1"/>
              </p:cNvSpPr>
              <p:nvPr/>
            </p:nvSpPr>
            <p:spPr bwMode="auto">
              <a:xfrm>
                <a:off x="4696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4" name="Rectangle 384"/>
              <p:cNvSpPr>
                <a:spLocks noChangeArrowheads="1"/>
              </p:cNvSpPr>
              <p:nvPr/>
            </p:nvSpPr>
            <p:spPr bwMode="auto">
              <a:xfrm>
                <a:off x="4910" y="2055"/>
                <a:ext cx="5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5" name="Line 385"/>
              <p:cNvSpPr>
                <a:spLocks noChangeShapeType="1"/>
              </p:cNvSpPr>
              <p:nvPr/>
            </p:nvSpPr>
            <p:spPr bwMode="auto">
              <a:xfrm>
                <a:off x="4910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6" name="Rectangle 386"/>
              <p:cNvSpPr>
                <a:spLocks noChangeArrowheads="1"/>
              </p:cNvSpPr>
              <p:nvPr/>
            </p:nvSpPr>
            <p:spPr bwMode="auto">
              <a:xfrm>
                <a:off x="5239" y="2055"/>
                <a:ext cx="2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7" name="Line 387"/>
              <p:cNvSpPr>
                <a:spLocks noChangeShapeType="1"/>
              </p:cNvSpPr>
              <p:nvPr/>
            </p:nvSpPr>
            <p:spPr bwMode="auto">
              <a:xfrm>
                <a:off x="5239" y="2055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28" name="Rectangle 388"/>
              <p:cNvSpPr>
                <a:spLocks noChangeArrowheads="1"/>
              </p:cNvSpPr>
              <p:nvPr/>
            </p:nvSpPr>
            <p:spPr bwMode="auto">
              <a:xfrm>
                <a:off x="4801" y="21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29" name="Rectangle 389"/>
              <p:cNvSpPr>
                <a:spLocks noChangeArrowheads="1"/>
              </p:cNvSpPr>
              <p:nvPr/>
            </p:nvSpPr>
            <p:spPr bwMode="auto">
              <a:xfrm>
                <a:off x="4815" y="21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30" name="Rectangle 390"/>
              <p:cNvSpPr>
                <a:spLocks noChangeArrowheads="1"/>
              </p:cNvSpPr>
              <p:nvPr/>
            </p:nvSpPr>
            <p:spPr bwMode="auto">
              <a:xfrm>
                <a:off x="4939" y="2155"/>
                <a:ext cx="52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31" name="Rectangle 391"/>
              <p:cNvSpPr>
                <a:spLocks noChangeArrowheads="1"/>
              </p:cNvSpPr>
              <p:nvPr/>
            </p:nvSpPr>
            <p:spPr bwMode="auto">
              <a:xfrm>
                <a:off x="4972" y="2155"/>
                <a:ext cx="286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_/__/201_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32" name="Rectangle 392"/>
              <p:cNvSpPr>
                <a:spLocks noChangeArrowheads="1"/>
              </p:cNvSpPr>
              <p:nvPr/>
            </p:nvSpPr>
            <p:spPr bwMode="auto">
              <a:xfrm>
                <a:off x="5225" y="215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33" name="Rectangle 393"/>
              <p:cNvSpPr>
                <a:spLocks noChangeArrowheads="1"/>
              </p:cNvSpPr>
              <p:nvPr/>
            </p:nvSpPr>
            <p:spPr bwMode="auto">
              <a:xfrm>
                <a:off x="3001" y="2136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4" name="Line 394"/>
              <p:cNvSpPr>
                <a:spLocks noChangeShapeType="1"/>
              </p:cNvSpPr>
              <p:nvPr/>
            </p:nvSpPr>
            <p:spPr bwMode="auto">
              <a:xfrm>
                <a:off x="3001" y="213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5" name="Rectangle 395"/>
              <p:cNvSpPr>
                <a:spLocks noChangeArrowheads="1"/>
              </p:cNvSpPr>
              <p:nvPr/>
            </p:nvSpPr>
            <p:spPr bwMode="auto">
              <a:xfrm>
                <a:off x="3182" y="2136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6" name="Line 396"/>
              <p:cNvSpPr>
                <a:spLocks noChangeShapeType="1"/>
              </p:cNvSpPr>
              <p:nvPr/>
            </p:nvSpPr>
            <p:spPr bwMode="auto">
              <a:xfrm>
                <a:off x="3182" y="2136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7" name="Rectangle 397"/>
              <p:cNvSpPr>
                <a:spLocks noChangeArrowheads="1"/>
              </p:cNvSpPr>
              <p:nvPr/>
            </p:nvSpPr>
            <p:spPr bwMode="auto">
              <a:xfrm>
                <a:off x="4539" y="2136"/>
                <a:ext cx="1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8" name="Line 398"/>
              <p:cNvSpPr>
                <a:spLocks noChangeShapeType="1"/>
              </p:cNvSpPr>
              <p:nvPr/>
            </p:nvSpPr>
            <p:spPr bwMode="auto">
              <a:xfrm>
                <a:off x="4539" y="2136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39" name="Rectangle 399"/>
              <p:cNvSpPr>
                <a:spLocks noChangeArrowheads="1"/>
              </p:cNvSpPr>
              <p:nvPr/>
            </p:nvSpPr>
            <p:spPr bwMode="auto">
              <a:xfrm>
                <a:off x="4696" y="2136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0" name="Line 400"/>
              <p:cNvSpPr>
                <a:spLocks noChangeShapeType="1"/>
              </p:cNvSpPr>
              <p:nvPr/>
            </p:nvSpPr>
            <p:spPr bwMode="auto">
              <a:xfrm>
                <a:off x="4696" y="2136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1" name="Rectangle 401"/>
              <p:cNvSpPr>
                <a:spLocks noChangeArrowheads="1"/>
              </p:cNvSpPr>
              <p:nvPr/>
            </p:nvSpPr>
            <p:spPr bwMode="auto">
              <a:xfrm>
                <a:off x="4706" y="2136"/>
                <a:ext cx="20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2" name="Line 402"/>
              <p:cNvSpPr>
                <a:spLocks noChangeShapeType="1"/>
              </p:cNvSpPr>
              <p:nvPr/>
            </p:nvSpPr>
            <p:spPr bwMode="auto">
              <a:xfrm>
                <a:off x="4706" y="2136"/>
                <a:ext cx="2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3" name="Rectangle 403"/>
              <p:cNvSpPr>
                <a:spLocks noChangeArrowheads="1"/>
              </p:cNvSpPr>
              <p:nvPr/>
            </p:nvSpPr>
            <p:spPr bwMode="auto">
              <a:xfrm>
                <a:off x="4910" y="2136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4" name="Line 404"/>
              <p:cNvSpPr>
                <a:spLocks noChangeShapeType="1"/>
              </p:cNvSpPr>
              <p:nvPr/>
            </p:nvSpPr>
            <p:spPr bwMode="auto">
              <a:xfrm>
                <a:off x="4910" y="21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62046" name="Group 606"/>
            <p:cNvGrpSpPr>
              <a:grpSpLocks/>
            </p:cNvGrpSpPr>
            <p:nvPr/>
          </p:nvGrpSpPr>
          <p:grpSpPr bwMode="auto">
            <a:xfrm>
              <a:off x="3001" y="2136"/>
              <a:ext cx="2267" cy="1360"/>
              <a:chOff x="3001" y="2136"/>
              <a:chExt cx="2267" cy="1360"/>
            </a:xfrm>
          </p:grpSpPr>
          <p:sp>
            <p:nvSpPr>
              <p:cNvPr id="61846" name="Rectangle 406"/>
              <p:cNvSpPr>
                <a:spLocks noChangeArrowheads="1"/>
              </p:cNvSpPr>
              <p:nvPr/>
            </p:nvSpPr>
            <p:spPr bwMode="auto">
              <a:xfrm>
                <a:off x="4915" y="2136"/>
                <a:ext cx="3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7" name="Line 407"/>
              <p:cNvSpPr>
                <a:spLocks noChangeShapeType="1"/>
              </p:cNvSpPr>
              <p:nvPr/>
            </p:nvSpPr>
            <p:spPr bwMode="auto">
              <a:xfrm>
                <a:off x="4915" y="2136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8" name="Rectangle 408"/>
              <p:cNvSpPr>
                <a:spLocks noChangeArrowheads="1"/>
              </p:cNvSpPr>
              <p:nvPr/>
            </p:nvSpPr>
            <p:spPr bwMode="auto">
              <a:xfrm>
                <a:off x="5239" y="2136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49" name="Line 409"/>
              <p:cNvSpPr>
                <a:spLocks noChangeShapeType="1"/>
              </p:cNvSpPr>
              <p:nvPr/>
            </p:nvSpPr>
            <p:spPr bwMode="auto">
              <a:xfrm>
                <a:off x="5239" y="213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0" name="Rectangle 410"/>
              <p:cNvSpPr>
                <a:spLocks noChangeArrowheads="1"/>
              </p:cNvSpPr>
              <p:nvPr/>
            </p:nvSpPr>
            <p:spPr bwMode="auto">
              <a:xfrm>
                <a:off x="3001" y="2141"/>
                <a:ext cx="19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1" name="Line 411"/>
              <p:cNvSpPr>
                <a:spLocks noChangeShapeType="1"/>
              </p:cNvSpPr>
              <p:nvPr/>
            </p:nvSpPr>
            <p:spPr bwMode="auto">
              <a:xfrm>
                <a:off x="3001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2" name="Rectangle 412"/>
              <p:cNvSpPr>
                <a:spLocks noChangeArrowheads="1"/>
              </p:cNvSpPr>
              <p:nvPr/>
            </p:nvSpPr>
            <p:spPr bwMode="auto">
              <a:xfrm>
                <a:off x="3182" y="2141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3" name="Line 413"/>
              <p:cNvSpPr>
                <a:spLocks noChangeShapeType="1"/>
              </p:cNvSpPr>
              <p:nvPr/>
            </p:nvSpPr>
            <p:spPr bwMode="auto">
              <a:xfrm>
                <a:off x="3182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4" name="Rectangle 414"/>
              <p:cNvSpPr>
                <a:spLocks noChangeArrowheads="1"/>
              </p:cNvSpPr>
              <p:nvPr/>
            </p:nvSpPr>
            <p:spPr bwMode="auto">
              <a:xfrm>
                <a:off x="4539" y="2141"/>
                <a:ext cx="1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5" name="Line 415"/>
              <p:cNvSpPr>
                <a:spLocks noChangeShapeType="1"/>
              </p:cNvSpPr>
              <p:nvPr/>
            </p:nvSpPr>
            <p:spPr bwMode="auto">
              <a:xfrm>
                <a:off x="4539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6" name="Rectangle 416"/>
              <p:cNvSpPr>
                <a:spLocks noChangeArrowheads="1"/>
              </p:cNvSpPr>
              <p:nvPr/>
            </p:nvSpPr>
            <p:spPr bwMode="auto">
              <a:xfrm>
                <a:off x="4696" y="2141"/>
                <a:ext cx="10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7" name="Line 417"/>
              <p:cNvSpPr>
                <a:spLocks noChangeShapeType="1"/>
              </p:cNvSpPr>
              <p:nvPr/>
            </p:nvSpPr>
            <p:spPr bwMode="auto">
              <a:xfrm>
                <a:off x="4696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8" name="Rectangle 418"/>
              <p:cNvSpPr>
                <a:spLocks noChangeArrowheads="1"/>
              </p:cNvSpPr>
              <p:nvPr/>
            </p:nvSpPr>
            <p:spPr bwMode="auto">
              <a:xfrm>
                <a:off x="4910" y="2141"/>
                <a:ext cx="5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59" name="Line 419"/>
              <p:cNvSpPr>
                <a:spLocks noChangeShapeType="1"/>
              </p:cNvSpPr>
              <p:nvPr/>
            </p:nvSpPr>
            <p:spPr bwMode="auto">
              <a:xfrm>
                <a:off x="4910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0" name="Rectangle 420"/>
              <p:cNvSpPr>
                <a:spLocks noChangeArrowheads="1"/>
              </p:cNvSpPr>
              <p:nvPr/>
            </p:nvSpPr>
            <p:spPr bwMode="auto">
              <a:xfrm>
                <a:off x="5239" y="2141"/>
                <a:ext cx="24" cy="8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1" name="Line 421"/>
              <p:cNvSpPr>
                <a:spLocks noChangeShapeType="1"/>
              </p:cNvSpPr>
              <p:nvPr/>
            </p:nvSpPr>
            <p:spPr bwMode="auto">
              <a:xfrm>
                <a:off x="5239" y="2141"/>
                <a:ext cx="1" cy="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2" name="Rectangle 422"/>
              <p:cNvSpPr>
                <a:spLocks noChangeArrowheads="1"/>
              </p:cNvSpPr>
              <p:nvPr/>
            </p:nvSpPr>
            <p:spPr bwMode="auto">
              <a:xfrm>
                <a:off x="3025" y="2245"/>
                <a:ext cx="43" cy="4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3" name="Rectangle 423"/>
              <p:cNvSpPr>
                <a:spLocks noChangeArrowheads="1"/>
              </p:cNvSpPr>
              <p:nvPr/>
            </p:nvSpPr>
            <p:spPr bwMode="auto">
              <a:xfrm>
                <a:off x="3139" y="2245"/>
                <a:ext cx="43" cy="4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4" name="Rectangle 424"/>
              <p:cNvSpPr>
                <a:spLocks noChangeArrowheads="1"/>
              </p:cNvSpPr>
              <p:nvPr/>
            </p:nvSpPr>
            <p:spPr bwMode="auto">
              <a:xfrm>
                <a:off x="3068" y="2245"/>
                <a:ext cx="71" cy="4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65" name="Rectangle 425"/>
              <p:cNvSpPr>
                <a:spLocks noChangeArrowheads="1"/>
              </p:cNvSpPr>
              <p:nvPr/>
            </p:nvSpPr>
            <p:spPr bwMode="auto">
              <a:xfrm rot="16200000">
                <a:off x="3005" y="2382"/>
                <a:ext cx="205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Ação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66" name="Rectangle 426"/>
              <p:cNvSpPr>
                <a:spLocks noChangeArrowheads="1"/>
              </p:cNvSpPr>
              <p:nvPr/>
            </p:nvSpPr>
            <p:spPr bwMode="auto">
              <a:xfrm rot="16200000">
                <a:off x="3082" y="2302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69" name="Rectangle 429"/>
              <p:cNvSpPr>
                <a:spLocks noChangeArrowheads="1"/>
              </p:cNvSpPr>
              <p:nvPr/>
            </p:nvSpPr>
            <p:spPr bwMode="auto">
              <a:xfrm>
                <a:off x="5082" y="2312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70" name="Rectangle 430"/>
              <p:cNvSpPr>
                <a:spLocks noChangeArrowheads="1"/>
              </p:cNvSpPr>
              <p:nvPr/>
            </p:nvSpPr>
            <p:spPr bwMode="auto">
              <a:xfrm>
                <a:off x="3001" y="2222"/>
                <a:ext cx="19" cy="2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1" name="Line 431"/>
              <p:cNvSpPr>
                <a:spLocks noChangeShapeType="1"/>
              </p:cNvSpPr>
              <p:nvPr/>
            </p:nvSpPr>
            <p:spPr bwMode="auto">
              <a:xfrm>
                <a:off x="3001" y="2222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2" name="Rectangle 432"/>
              <p:cNvSpPr>
                <a:spLocks noChangeArrowheads="1"/>
              </p:cNvSpPr>
              <p:nvPr/>
            </p:nvSpPr>
            <p:spPr bwMode="auto">
              <a:xfrm>
                <a:off x="3020" y="2222"/>
                <a:ext cx="16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3" name="Line 433"/>
              <p:cNvSpPr>
                <a:spLocks noChangeShapeType="1"/>
              </p:cNvSpPr>
              <p:nvPr/>
            </p:nvSpPr>
            <p:spPr bwMode="auto">
              <a:xfrm>
                <a:off x="3020" y="2222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4" name="Rectangle 434"/>
              <p:cNvSpPr>
                <a:spLocks noChangeArrowheads="1"/>
              </p:cNvSpPr>
              <p:nvPr/>
            </p:nvSpPr>
            <p:spPr bwMode="auto">
              <a:xfrm>
                <a:off x="3020" y="2241"/>
                <a:ext cx="162" cy="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5" name="Rectangle 435"/>
              <p:cNvSpPr>
                <a:spLocks noChangeArrowheads="1"/>
              </p:cNvSpPr>
              <p:nvPr/>
            </p:nvSpPr>
            <p:spPr bwMode="auto">
              <a:xfrm>
                <a:off x="3182" y="2241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6" name="Line 436"/>
              <p:cNvSpPr>
                <a:spLocks noChangeShapeType="1"/>
              </p:cNvSpPr>
              <p:nvPr/>
            </p:nvSpPr>
            <p:spPr bwMode="auto">
              <a:xfrm>
                <a:off x="3182" y="2241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7" name="Rectangle 437"/>
              <p:cNvSpPr>
                <a:spLocks noChangeArrowheads="1"/>
              </p:cNvSpPr>
              <p:nvPr/>
            </p:nvSpPr>
            <p:spPr bwMode="auto">
              <a:xfrm>
                <a:off x="3182" y="2222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8" name="Line 438"/>
              <p:cNvSpPr>
                <a:spLocks noChangeShapeType="1"/>
              </p:cNvSpPr>
              <p:nvPr/>
            </p:nvSpPr>
            <p:spPr bwMode="auto">
              <a:xfrm>
                <a:off x="3182" y="2222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79" name="Line 439"/>
              <p:cNvSpPr>
                <a:spLocks noChangeShapeType="1"/>
              </p:cNvSpPr>
              <p:nvPr/>
            </p:nvSpPr>
            <p:spPr bwMode="auto">
              <a:xfrm>
                <a:off x="3182" y="2222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0" name="Rectangle 440"/>
              <p:cNvSpPr>
                <a:spLocks noChangeArrowheads="1"/>
              </p:cNvSpPr>
              <p:nvPr/>
            </p:nvSpPr>
            <p:spPr bwMode="auto">
              <a:xfrm>
                <a:off x="3201" y="2222"/>
                <a:ext cx="1338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1" name="Line 441"/>
              <p:cNvSpPr>
                <a:spLocks noChangeShapeType="1"/>
              </p:cNvSpPr>
              <p:nvPr/>
            </p:nvSpPr>
            <p:spPr bwMode="auto">
              <a:xfrm>
                <a:off x="3201" y="2222"/>
                <a:ext cx="133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2" name="Rectangle 442"/>
              <p:cNvSpPr>
                <a:spLocks noChangeArrowheads="1"/>
              </p:cNvSpPr>
              <p:nvPr/>
            </p:nvSpPr>
            <p:spPr bwMode="auto">
              <a:xfrm>
                <a:off x="4539" y="2222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3" name="Line 443"/>
              <p:cNvSpPr>
                <a:spLocks noChangeShapeType="1"/>
              </p:cNvSpPr>
              <p:nvPr/>
            </p:nvSpPr>
            <p:spPr bwMode="auto">
              <a:xfrm>
                <a:off x="4539" y="222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4" name="Line 444"/>
              <p:cNvSpPr>
                <a:spLocks noChangeShapeType="1"/>
              </p:cNvSpPr>
              <p:nvPr/>
            </p:nvSpPr>
            <p:spPr bwMode="auto">
              <a:xfrm>
                <a:off x="4539" y="2222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5" name="Rectangle 445"/>
              <p:cNvSpPr>
                <a:spLocks noChangeArrowheads="1"/>
              </p:cNvSpPr>
              <p:nvPr/>
            </p:nvSpPr>
            <p:spPr bwMode="auto">
              <a:xfrm>
                <a:off x="4563" y="2222"/>
                <a:ext cx="133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6" name="Line 446"/>
              <p:cNvSpPr>
                <a:spLocks noChangeShapeType="1"/>
              </p:cNvSpPr>
              <p:nvPr/>
            </p:nvSpPr>
            <p:spPr bwMode="auto">
              <a:xfrm>
                <a:off x="4563" y="2222"/>
                <a:ext cx="1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7" name="Rectangle 447"/>
              <p:cNvSpPr>
                <a:spLocks noChangeArrowheads="1"/>
              </p:cNvSpPr>
              <p:nvPr/>
            </p:nvSpPr>
            <p:spPr bwMode="auto">
              <a:xfrm>
                <a:off x="4696" y="2222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8" name="Line 448"/>
              <p:cNvSpPr>
                <a:spLocks noChangeShapeType="1"/>
              </p:cNvSpPr>
              <p:nvPr/>
            </p:nvSpPr>
            <p:spPr bwMode="auto">
              <a:xfrm>
                <a:off x="4696" y="222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89" name="Line 449"/>
              <p:cNvSpPr>
                <a:spLocks noChangeShapeType="1"/>
              </p:cNvSpPr>
              <p:nvPr/>
            </p:nvSpPr>
            <p:spPr bwMode="auto">
              <a:xfrm>
                <a:off x="4696" y="2222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0" name="Rectangle 450"/>
              <p:cNvSpPr>
                <a:spLocks noChangeArrowheads="1"/>
              </p:cNvSpPr>
              <p:nvPr/>
            </p:nvSpPr>
            <p:spPr bwMode="auto">
              <a:xfrm>
                <a:off x="4720" y="2222"/>
                <a:ext cx="190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1" name="Line 451"/>
              <p:cNvSpPr>
                <a:spLocks noChangeShapeType="1"/>
              </p:cNvSpPr>
              <p:nvPr/>
            </p:nvSpPr>
            <p:spPr bwMode="auto">
              <a:xfrm>
                <a:off x="4720" y="2222"/>
                <a:ext cx="19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2" name="Rectangle 452"/>
              <p:cNvSpPr>
                <a:spLocks noChangeArrowheads="1"/>
              </p:cNvSpPr>
              <p:nvPr/>
            </p:nvSpPr>
            <p:spPr bwMode="auto">
              <a:xfrm>
                <a:off x="4910" y="2222"/>
                <a:ext cx="24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3" name="Line 453"/>
              <p:cNvSpPr>
                <a:spLocks noChangeShapeType="1"/>
              </p:cNvSpPr>
              <p:nvPr/>
            </p:nvSpPr>
            <p:spPr bwMode="auto">
              <a:xfrm>
                <a:off x="4910" y="222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4" name="Line 454"/>
              <p:cNvSpPr>
                <a:spLocks noChangeShapeType="1"/>
              </p:cNvSpPr>
              <p:nvPr/>
            </p:nvSpPr>
            <p:spPr bwMode="auto">
              <a:xfrm>
                <a:off x="4910" y="2222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5" name="Rectangle 455"/>
              <p:cNvSpPr>
                <a:spLocks noChangeArrowheads="1"/>
              </p:cNvSpPr>
              <p:nvPr/>
            </p:nvSpPr>
            <p:spPr bwMode="auto">
              <a:xfrm>
                <a:off x="4934" y="2222"/>
                <a:ext cx="305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6" name="Line 456"/>
              <p:cNvSpPr>
                <a:spLocks noChangeShapeType="1"/>
              </p:cNvSpPr>
              <p:nvPr/>
            </p:nvSpPr>
            <p:spPr bwMode="auto">
              <a:xfrm>
                <a:off x="4934" y="2222"/>
                <a:ext cx="30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7" name="Rectangle 457"/>
              <p:cNvSpPr>
                <a:spLocks noChangeArrowheads="1"/>
              </p:cNvSpPr>
              <p:nvPr/>
            </p:nvSpPr>
            <p:spPr bwMode="auto">
              <a:xfrm>
                <a:off x="5239" y="2222"/>
                <a:ext cx="24" cy="2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8" name="Line 458"/>
              <p:cNvSpPr>
                <a:spLocks noChangeShapeType="1"/>
              </p:cNvSpPr>
              <p:nvPr/>
            </p:nvSpPr>
            <p:spPr bwMode="auto">
              <a:xfrm>
                <a:off x="5239" y="2222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899" name="Rectangle 459"/>
              <p:cNvSpPr>
                <a:spLocks noChangeArrowheads="1"/>
              </p:cNvSpPr>
              <p:nvPr/>
            </p:nvSpPr>
            <p:spPr bwMode="auto">
              <a:xfrm>
                <a:off x="3001" y="2245"/>
                <a:ext cx="19" cy="13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0" name="Line 460"/>
              <p:cNvSpPr>
                <a:spLocks noChangeShapeType="1"/>
              </p:cNvSpPr>
              <p:nvPr/>
            </p:nvSpPr>
            <p:spPr bwMode="auto">
              <a:xfrm>
                <a:off x="3001" y="2245"/>
                <a:ext cx="1" cy="1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1" name="Rectangle 461"/>
              <p:cNvSpPr>
                <a:spLocks noChangeArrowheads="1"/>
              </p:cNvSpPr>
              <p:nvPr/>
            </p:nvSpPr>
            <p:spPr bwMode="auto">
              <a:xfrm>
                <a:off x="3182" y="2245"/>
                <a:ext cx="10" cy="13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2" name="Line 462"/>
              <p:cNvSpPr>
                <a:spLocks noChangeShapeType="1"/>
              </p:cNvSpPr>
              <p:nvPr/>
            </p:nvSpPr>
            <p:spPr bwMode="auto">
              <a:xfrm>
                <a:off x="3182" y="2245"/>
                <a:ext cx="1" cy="1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3" name="Rectangle 463"/>
              <p:cNvSpPr>
                <a:spLocks noChangeArrowheads="1"/>
              </p:cNvSpPr>
              <p:nvPr/>
            </p:nvSpPr>
            <p:spPr bwMode="auto">
              <a:xfrm>
                <a:off x="5239" y="2245"/>
                <a:ext cx="24" cy="13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4" name="Line 464"/>
              <p:cNvSpPr>
                <a:spLocks noChangeShapeType="1"/>
              </p:cNvSpPr>
              <p:nvPr/>
            </p:nvSpPr>
            <p:spPr bwMode="auto">
              <a:xfrm>
                <a:off x="5239" y="2245"/>
                <a:ext cx="1" cy="1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5" name="Rectangle 465"/>
              <p:cNvSpPr>
                <a:spLocks noChangeArrowheads="1"/>
              </p:cNvSpPr>
              <p:nvPr/>
            </p:nvSpPr>
            <p:spPr bwMode="auto">
              <a:xfrm>
                <a:off x="3230" y="239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06" name="Rectangle 466"/>
              <p:cNvSpPr>
                <a:spLocks noChangeArrowheads="1"/>
              </p:cNvSpPr>
              <p:nvPr/>
            </p:nvSpPr>
            <p:spPr bwMode="auto">
              <a:xfrm>
                <a:off x="3230" y="2460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07" name="Rectangle 467"/>
              <p:cNvSpPr>
                <a:spLocks noChangeArrowheads="1"/>
              </p:cNvSpPr>
              <p:nvPr/>
            </p:nvSpPr>
            <p:spPr bwMode="auto">
              <a:xfrm>
                <a:off x="3696" y="2460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08" name="Rectangle 468"/>
              <p:cNvSpPr>
                <a:spLocks noChangeArrowheads="1"/>
              </p:cNvSpPr>
              <p:nvPr/>
            </p:nvSpPr>
            <p:spPr bwMode="auto">
              <a:xfrm>
                <a:off x="4239" y="2393"/>
                <a:ext cx="333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09" name="Rectangle 469"/>
              <p:cNvSpPr>
                <a:spLocks noChangeArrowheads="1"/>
              </p:cNvSpPr>
              <p:nvPr/>
            </p:nvSpPr>
            <p:spPr bwMode="auto">
              <a:xfrm>
                <a:off x="4239" y="2407"/>
                <a:ext cx="10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0" name="Rectangle 470"/>
              <p:cNvSpPr>
                <a:spLocks noChangeArrowheads="1"/>
              </p:cNvSpPr>
              <p:nvPr/>
            </p:nvSpPr>
            <p:spPr bwMode="auto">
              <a:xfrm>
                <a:off x="4553" y="2407"/>
                <a:ext cx="19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1" name="Rectangle 471"/>
              <p:cNvSpPr>
                <a:spLocks noChangeArrowheads="1"/>
              </p:cNvSpPr>
              <p:nvPr/>
            </p:nvSpPr>
            <p:spPr bwMode="auto">
              <a:xfrm>
                <a:off x="4239" y="2469"/>
                <a:ext cx="333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2" name="Rectangle 472"/>
              <p:cNvSpPr>
                <a:spLocks noChangeArrowheads="1"/>
              </p:cNvSpPr>
              <p:nvPr/>
            </p:nvSpPr>
            <p:spPr bwMode="auto">
              <a:xfrm>
                <a:off x="4249" y="2407"/>
                <a:ext cx="304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3" name="Rectangle 473"/>
              <p:cNvSpPr>
                <a:spLocks noChangeArrowheads="1"/>
              </p:cNvSpPr>
              <p:nvPr/>
            </p:nvSpPr>
            <p:spPr bwMode="auto">
              <a:xfrm>
                <a:off x="4315" y="2408"/>
                <a:ext cx="209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Início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14" name="Rectangle 474"/>
              <p:cNvSpPr>
                <a:spLocks noChangeArrowheads="1"/>
              </p:cNvSpPr>
              <p:nvPr/>
            </p:nvSpPr>
            <p:spPr bwMode="auto">
              <a:xfrm>
                <a:off x="4487" y="2403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15" name="Rectangle 475"/>
              <p:cNvSpPr>
                <a:spLocks noChangeArrowheads="1"/>
              </p:cNvSpPr>
              <p:nvPr/>
            </p:nvSpPr>
            <p:spPr bwMode="auto">
              <a:xfrm>
                <a:off x="4572" y="2393"/>
                <a:ext cx="338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6" name="Rectangle 476"/>
              <p:cNvSpPr>
                <a:spLocks noChangeArrowheads="1"/>
              </p:cNvSpPr>
              <p:nvPr/>
            </p:nvSpPr>
            <p:spPr bwMode="auto">
              <a:xfrm>
                <a:off x="4572" y="2407"/>
                <a:ext cx="15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7" name="Rectangle 477"/>
              <p:cNvSpPr>
                <a:spLocks noChangeArrowheads="1"/>
              </p:cNvSpPr>
              <p:nvPr/>
            </p:nvSpPr>
            <p:spPr bwMode="auto">
              <a:xfrm>
                <a:off x="4896" y="2407"/>
                <a:ext cx="14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8" name="Rectangle 478"/>
              <p:cNvSpPr>
                <a:spLocks noChangeArrowheads="1"/>
              </p:cNvSpPr>
              <p:nvPr/>
            </p:nvSpPr>
            <p:spPr bwMode="auto">
              <a:xfrm>
                <a:off x="4572" y="2469"/>
                <a:ext cx="338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19" name="Rectangle 479"/>
              <p:cNvSpPr>
                <a:spLocks noChangeArrowheads="1"/>
              </p:cNvSpPr>
              <p:nvPr/>
            </p:nvSpPr>
            <p:spPr bwMode="auto">
              <a:xfrm>
                <a:off x="4587" y="2407"/>
                <a:ext cx="309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0" name="Rectangle 480"/>
              <p:cNvSpPr>
                <a:spLocks noChangeArrowheads="1"/>
              </p:cNvSpPr>
              <p:nvPr/>
            </p:nvSpPr>
            <p:spPr bwMode="auto">
              <a:xfrm>
                <a:off x="4658" y="2408"/>
                <a:ext cx="21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Prazo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21" name="Rectangle 481"/>
              <p:cNvSpPr>
                <a:spLocks noChangeArrowheads="1"/>
              </p:cNvSpPr>
              <p:nvPr/>
            </p:nvSpPr>
            <p:spPr bwMode="auto">
              <a:xfrm>
                <a:off x="4825" y="2403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22" name="Rectangle 482"/>
              <p:cNvSpPr>
                <a:spLocks noChangeArrowheads="1"/>
              </p:cNvSpPr>
              <p:nvPr/>
            </p:nvSpPr>
            <p:spPr bwMode="auto">
              <a:xfrm>
                <a:off x="4915" y="2393"/>
                <a:ext cx="329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3" name="Rectangle 483"/>
              <p:cNvSpPr>
                <a:spLocks noChangeArrowheads="1"/>
              </p:cNvSpPr>
              <p:nvPr/>
            </p:nvSpPr>
            <p:spPr bwMode="auto">
              <a:xfrm>
                <a:off x="4915" y="2407"/>
                <a:ext cx="14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4" name="Rectangle 484"/>
              <p:cNvSpPr>
                <a:spLocks noChangeArrowheads="1"/>
              </p:cNvSpPr>
              <p:nvPr/>
            </p:nvSpPr>
            <p:spPr bwMode="auto">
              <a:xfrm>
                <a:off x="5234" y="2407"/>
                <a:ext cx="10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5" name="Rectangle 485"/>
              <p:cNvSpPr>
                <a:spLocks noChangeArrowheads="1"/>
              </p:cNvSpPr>
              <p:nvPr/>
            </p:nvSpPr>
            <p:spPr bwMode="auto">
              <a:xfrm>
                <a:off x="4915" y="2469"/>
                <a:ext cx="329" cy="14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6" name="Rectangle 486"/>
              <p:cNvSpPr>
                <a:spLocks noChangeArrowheads="1"/>
              </p:cNvSpPr>
              <p:nvPr/>
            </p:nvSpPr>
            <p:spPr bwMode="auto">
              <a:xfrm>
                <a:off x="4929" y="2407"/>
                <a:ext cx="305" cy="62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27" name="Rectangle 487"/>
              <p:cNvSpPr>
                <a:spLocks noChangeArrowheads="1"/>
              </p:cNvSpPr>
              <p:nvPr/>
            </p:nvSpPr>
            <p:spPr bwMode="auto">
              <a:xfrm>
                <a:off x="4963" y="2408"/>
                <a:ext cx="290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Término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28" name="Rectangle 488"/>
              <p:cNvSpPr>
                <a:spLocks noChangeArrowheads="1"/>
              </p:cNvSpPr>
              <p:nvPr/>
            </p:nvSpPr>
            <p:spPr bwMode="auto">
              <a:xfrm>
                <a:off x="5206" y="2403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29" name="Rectangle 489"/>
              <p:cNvSpPr>
                <a:spLocks noChangeArrowheads="1"/>
              </p:cNvSpPr>
              <p:nvPr/>
            </p:nvSpPr>
            <p:spPr bwMode="auto">
              <a:xfrm>
                <a:off x="3001" y="2383"/>
                <a:ext cx="19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0" name="Line 490"/>
              <p:cNvSpPr>
                <a:spLocks noChangeShapeType="1"/>
              </p:cNvSpPr>
              <p:nvPr/>
            </p:nvSpPr>
            <p:spPr bwMode="auto">
              <a:xfrm>
                <a:off x="3001" y="2383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1" name="Rectangle 491"/>
              <p:cNvSpPr>
                <a:spLocks noChangeArrowheads="1"/>
              </p:cNvSpPr>
              <p:nvPr/>
            </p:nvSpPr>
            <p:spPr bwMode="auto">
              <a:xfrm>
                <a:off x="3182" y="2383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2" name="Line 492"/>
              <p:cNvSpPr>
                <a:spLocks noChangeShapeType="1"/>
              </p:cNvSpPr>
              <p:nvPr/>
            </p:nvSpPr>
            <p:spPr bwMode="auto">
              <a:xfrm>
                <a:off x="3182" y="238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3" name="Rectangle 493"/>
              <p:cNvSpPr>
                <a:spLocks noChangeArrowheads="1"/>
              </p:cNvSpPr>
              <p:nvPr/>
            </p:nvSpPr>
            <p:spPr bwMode="auto">
              <a:xfrm>
                <a:off x="4225" y="2383"/>
                <a:ext cx="1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4" name="Line 494"/>
              <p:cNvSpPr>
                <a:spLocks noChangeShapeType="1"/>
              </p:cNvSpPr>
              <p:nvPr/>
            </p:nvSpPr>
            <p:spPr bwMode="auto">
              <a:xfrm>
                <a:off x="4225" y="238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5" name="Rectangle 495"/>
              <p:cNvSpPr>
                <a:spLocks noChangeArrowheads="1"/>
              </p:cNvSpPr>
              <p:nvPr/>
            </p:nvSpPr>
            <p:spPr bwMode="auto">
              <a:xfrm>
                <a:off x="4225" y="2383"/>
                <a:ext cx="1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6" name="Line 496"/>
              <p:cNvSpPr>
                <a:spLocks noChangeShapeType="1"/>
              </p:cNvSpPr>
              <p:nvPr/>
            </p:nvSpPr>
            <p:spPr bwMode="auto">
              <a:xfrm>
                <a:off x="4225" y="2383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7" name="Line 497"/>
              <p:cNvSpPr>
                <a:spLocks noChangeShapeType="1"/>
              </p:cNvSpPr>
              <p:nvPr/>
            </p:nvSpPr>
            <p:spPr bwMode="auto">
              <a:xfrm>
                <a:off x="4225" y="238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8" name="Rectangle 498"/>
              <p:cNvSpPr>
                <a:spLocks noChangeArrowheads="1"/>
              </p:cNvSpPr>
              <p:nvPr/>
            </p:nvSpPr>
            <p:spPr bwMode="auto">
              <a:xfrm>
                <a:off x="4239" y="2383"/>
                <a:ext cx="333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39" name="Line 499"/>
              <p:cNvSpPr>
                <a:spLocks noChangeShapeType="1"/>
              </p:cNvSpPr>
              <p:nvPr/>
            </p:nvSpPr>
            <p:spPr bwMode="auto">
              <a:xfrm>
                <a:off x="4239" y="2383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0" name="Rectangle 500"/>
              <p:cNvSpPr>
                <a:spLocks noChangeArrowheads="1"/>
              </p:cNvSpPr>
              <p:nvPr/>
            </p:nvSpPr>
            <p:spPr bwMode="auto">
              <a:xfrm>
                <a:off x="4239" y="2393"/>
                <a:ext cx="333" cy="1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1" name="Rectangle 501"/>
              <p:cNvSpPr>
                <a:spLocks noChangeArrowheads="1"/>
              </p:cNvSpPr>
              <p:nvPr/>
            </p:nvSpPr>
            <p:spPr bwMode="auto">
              <a:xfrm>
                <a:off x="4572" y="2393"/>
                <a:ext cx="10" cy="1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2" name="Rectangle 502"/>
              <p:cNvSpPr>
                <a:spLocks noChangeArrowheads="1"/>
              </p:cNvSpPr>
              <p:nvPr/>
            </p:nvSpPr>
            <p:spPr bwMode="auto">
              <a:xfrm>
                <a:off x="4572" y="2393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3" name="Line 503"/>
              <p:cNvSpPr>
                <a:spLocks noChangeShapeType="1"/>
              </p:cNvSpPr>
              <p:nvPr/>
            </p:nvSpPr>
            <p:spPr bwMode="auto">
              <a:xfrm>
                <a:off x="4572" y="2393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4" name="Rectangle 504"/>
              <p:cNvSpPr>
                <a:spLocks noChangeArrowheads="1"/>
              </p:cNvSpPr>
              <p:nvPr/>
            </p:nvSpPr>
            <p:spPr bwMode="auto">
              <a:xfrm>
                <a:off x="4572" y="2383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5" name="Line 505"/>
              <p:cNvSpPr>
                <a:spLocks noChangeShapeType="1"/>
              </p:cNvSpPr>
              <p:nvPr/>
            </p:nvSpPr>
            <p:spPr bwMode="auto">
              <a:xfrm>
                <a:off x="4572" y="2383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6" name="Line 506"/>
              <p:cNvSpPr>
                <a:spLocks noChangeShapeType="1"/>
              </p:cNvSpPr>
              <p:nvPr/>
            </p:nvSpPr>
            <p:spPr bwMode="auto">
              <a:xfrm>
                <a:off x="4572" y="238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7" name="Rectangle 507"/>
              <p:cNvSpPr>
                <a:spLocks noChangeArrowheads="1"/>
              </p:cNvSpPr>
              <p:nvPr/>
            </p:nvSpPr>
            <p:spPr bwMode="auto">
              <a:xfrm>
                <a:off x="4582" y="2383"/>
                <a:ext cx="328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8" name="Line 508"/>
              <p:cNvSpPr>
                <a:spLocks noChangeShapeType="1"/>
              </p:cNvSpPr>
              <p:nvPr/>
            </p:nvSpPr>
            <p:spPr bwMode="auto">
              <a:xfrm>
                <a:off x="4582" y="2383"/>
                <a:ext cx="32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49" name="Rectangle 509"/>
              <p:cNvSpPr>
                <a:spLocks noChangeArrowheads="1"/>
              </p:cNvSpPr>
              <p:nvPr/>
            </p:nvSpPr>
            <p:spPr bwMode="auto">
              <a:xfrm>
                <a:off x="4582" y="2393"/>
                <a:ext cx="328" cy="1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0" name="Rectangle 510"/>
              <p:cNvSpPr>
                <a:spLocks noChangeArrowheads="1"/>
              </p:cNvSpPr>
              <p:nvPr/>
            </p:nvSpPr>
            <p:spPr bwMode="auto">
              <a:xfrm>
                <a:off x="4915" y="2393"/>
                <a:ext cx="5" cy="1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1" name="Rectangle 511"/>
              <p:cNvSpPr>
                <a:spLocks noChangeArrowheads="1"/>
              </p:cNvSpPr>
              <p:nvPr/>
            </p:nvSpPr>
            <p:spPr bwMode="auto">
              <a:xfrm>
                <a:off x="4910" y="2393"/>
                <a:ext cx="5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2" name="Line 512"/>
              <p:cNvSpPr>
                <a:spLocks noChangeShapeType="1"/>
              </p:cNvSpPr>
              <p:nvPr/>
            </p:nvSpPr>
            <p:spPr bwMode="auto">
              <a:xfrm>
                <a:off x="4910" y="2393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3" name="Rectangle 513"/>
              <p:cNvSpPr>
                <a:spLocks noChangeArrowheads="1"/>
              </p:cNvSpPr>
              <p:nvPr/>
            </p:nvSpPr>
            <p:spPr bwMode="auto">
              <a:xfrm>
                <a:off x="4910" y="2383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4" name="Line 514"/>
              <p:cNvSpPr>
                <a:spLocks noChangeShapeType="1"/>
              </p:cNvSpPr>
              <p:nvPr/>
            </p:nvSpPr>
            <p:spPr bwMode="auto">
              <a:xfrm>
                <a:off x="4910" y="2383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5" name="Line 515"/>
              <p:cNvSpPr>
                <a:spLocks noChangeShapeType="1"/>
              </p:cNvSpPr>
              <p:nvPr/>
            </p:nvSpPr>
            <p:spPr bwMode="auto">
              <a:xfrm>
                <a:off x="4910" y="2383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6" name="Rectangle 516"/>
              <p:cNvSpPr>
                <a:spLocks noChangeArrowheads="1"/>
              </p:cNvSpPr>
              <p:nvPr/>
            </p:nvSpPr>
            <p:spPr bwMode="auto">
              <a:xfrm>
                <a:off x="4920" y="2383"/>
                <a:ext cx="319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7" name="Line 517"/>
              <p:cNvSpPr>
                <a:spLocks noChangeShapeType="1"/>
              </p:cNvSpPr>
              <p:nvPr/>
            </p:nvSpPr>
            <p:spPr bwMode="auto">
              <a:xfrm>
                <a:off x="4920" y="2383"/>
                <a:ext cx="3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8" name="Rectangle 518"/>
              <p:cNvSpPr>
                <a:spLocks noChangeArrowheads="1"/>
              </p:cNvSpPr>
              <p:nvPr/>
            </p:nvSpPr>
            <p:spPr bwMode="auto">
              <a:xfrm>
                <a:off x="4920" y="2393"/>
                <a:ext cx="319" cy="1"/>
              </a:xfrm>
              <a:prstGeom prst="rect">
                <a:avLst/>
              </a:prstGeom>
              <a:solidFill>
                <a:srgbClr val="FCD5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59" name="Rectangle 519"/>
              <p:cNvSpPr>
                <a:spLocks noChangeArrowheads="1"/>
              </p:cNvSpPr>
              <p:nvPr/>
            </p:nvSpPr>
            <p:spPr bwMode="auto">
              <a:xfrm>
                <a:off x="5239" y="2383"/>
                <a:ext cx="2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0" name="Line 520"/>
              <p:cNvSpPr>
                <a:spLocks noChangeShapeType="1"/>
              </p:cNvSpPr>
              <p:nvPr/>
            </p:nvSpPr>
            <p:spPr bwMode="auto">
              <a:xfrm>
                <a:off x="5239" y="2383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1" name="Rectangle 521"/>
              <p:cNvSpPr>
                <a:spLocks noChangeArrowheads="1"/>
              </p:cNvSpPr>
              <p:nvPr/>
            </p:nvSpPr>
            <p:spPr bwMode="auto">
              <a:xfrm>
                <a:off x="3001" y="2393"/>
                <a:ext cx="19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2" name="Line 522"/>
              <p:cNvSpPr>
                <a:spLocks noChangeShapeType="1"/>
              </p:cNvSpPr>
              <p:nvPr/>
            </p:nvSpPr>
            <p:spPr bwMode="auto">
              <a:xfrm>
                <a:off x="3001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3" name="Rectangle 523"/>
              <p:cNvSpPr>
                <a:spLocks noChangeArrowheads="1"/>
              </p:cNvSpPr>
              <p:nvPr/>
            </p:nvSpPr>
            <p:spPr bwMode="auto">
              <a:xfrm>
                <a:off x="3182" y="2393"/>
                <a:ext cx="10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4" name="Line 524"/>
              <p:cNvSpPr>
                <a:spLocks noChangeShapeType="1"/>
              </p:cNvSpPr>
              <p:nvPr/>
            </p:nvSpPr>
            <p:spPr bwMode="auto">
              <a:xfrm>
                <a:off x="3182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5" name="Rectangle 525"/>
              <p:cNvSpPr>
                <a:spLocks noChangeArrowheads="1"/>
              </p:cNvSpPr>
              <p:nvPr/>
            </p:nvSpPr>
            <p:spPr bwMode="auto">
              <a:xfrm>
                <a:off x="4225" y="2393"/>
                <a:ext cx="14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6" name="Line 526"/>
              <p:cNvSpPr>
                <a:spLocks noChangeShapeType="1"/>
              </p:cNvSpPr>
              <p:nvPr/>
            </p:nvSpPr>
            <p:spPr bwMode="auto">
              <a:xfrm>
                <a:off x="4225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7" name="Rectangle 527"/>
              <p:cNvSpPr>
                <a:spLocks noChangeArrowheads="1"/>
              </p:cNvSpPr>
              <p:nvPr/>
            </p:nvSpPr>
            <p:spPr bwMode="auto">
              <a:xfrm>
                <a:off x="4572" y="2393"/>
                <a:ext cx="1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8" name="Line 528"/>
              <p:cNvSpPr>
                <a:spLocks noChangeShapeType="1"/>
              </p:cNvSpPr>
              <p:nvPr/>
            </p:nvSpPr>
            <p:spPr bwMode="auto">
              <a:xfrm>
                <a:off x="4572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69" name="Rectangle 529"/>
              <p:cNvSpPr>
                <a:spLocks noChangeArrowheads="1"/>
              </p:cNvSpPr>
              <p:nvPr/>
            </p:nvSpPr>
            <p:spPr bwMode="auto">
              <a:xfrm>
                <a:off x="4910" y="2393"/>
                <a:ext cx="5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70" name="Line 530"/>
              <p:cNvSpPr>
                <a:spLocks noChangeShapeType="1"/>
              </p:cNvSpPr>
              <p:nvPr/>
            </p:nvSpPr>
            <p:spPr bwMode="auto">
              <a:xfrm>
                <a:off x="4910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71" name="Rectangle 531"/>
              <p:cNvSpPr>
                <a:spLocks noChangeArrowheads="1"/>
              </p:cNvSpPr>
              <p:nvPr/>
            </p:nvSpPr>
            <p:spPr bwMode="auto">
              <a:xfrm>
                <a:off x="5239" y="2393"/>
                <a:ext cx="24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72" name="Line 532"/>
              <p:cNvSpPr>
                <a:spLocks noChangeShapeType="1"/>
              </p:cNvSpPr>
              <p:nvPr/>
            </p:nvSpPr>
            <p:spPr bwMode="auto">
              <a:xfrm>
                <a:off x="5239" y="2393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73" name="Rectangle 533"/>
              <p:cNvSpPr>
                <a:spLocks noChangeArrowheads="1"/>
              </p:cNvSpPr>
              <p:nvPr/>
            </p:nvSpPr>
            <p:spPr bwMode="auto">
              <a:xfrm>
                <a:off x="4258" y="2545"/>
                <a:ext cx="181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30/01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4" name="Rectangle 534"/>
              <p:cNvSpPr>
                <a:spLocks noChangeArrowheads="1"/>
              </p:cNvSpPr>
              <p:nvPr/>
            </p:nvSpPr>
            <p:spPr bwMode="auto">
              <a:xfrm>
                <a:off x="4401" y="2545"/>
                <a:ext cx="148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/201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5" name="Rectangle 535"/>
              <p:cNvSpPr>
                <a:spLocks noChangeArrowheads="1"/>
              </p:cNvSpPr>
              <p:nvPr/>
            </p:nvSpPr>
            <p:spPr bwMode="auto">
              <a:xfrm>
                <a:off x="4515" y="2545"/>
                <a:ext cx="57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2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6" name="Rectangle 536"/>
              <p:cNvSpPr>
                <a:spLocks noChangeArrowheads="1"/>
              </p:cNvSpPr>
              <p:nvPr/>
            </p:nvSpPr>
            <p:spPr bwMode="auto">
              <a:xfrm>
                <a:off x="4544" y="254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8" name="Rectangle 538"/>
              <p:cNvSpPr>
                <a:spLocks noChangeArrowheads="1"/>
              </p:cNvSpPr>
              <p:nvPr/>
            </p:nvSpPr>
            <p:spPr bwMode="auto">
              <a:xfrm>
                <a:off x="4887" y="254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9" name="Rectangle 539"/>
              <p:cNvSpPr>
                <a:spLocks noChangeArrowheads="1"/>
              </p:cNvSpPr>
              <p:nvPr/>
            </p:nvSpPr>
            <p:spPr bwMode="auto">
              <a:xfrm>
                <a:off x="4919" y="2545"/>
                <a:ext cx="326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pt-BR" sz="600" dirty="0" smtClean="0">
                    <a:solidFill>
                      <a:srgbClr val="000000"/>
                    </a:solidFill>
                    <a:latin typeface="Verdana" pitchFamily="34" charset="0"/>
                    <a:cs typeface="Arial" pitchFamily="34" charset="0"/>
                  </a:rPr>
                  <a:t>30/04</a:t>
                </a: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/2012_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80" name="Rectangle 540"/>
              <p:cNvSpPr>
                <a:spLocks noChangeArrowheads="1"/>
              </p:cNvSpPr>
              <p:nvPr/>
            </p:nvSpPr>
            <p:spPr bwMode="auto">
              <a:xfrm>
                <a:off x="5225" y="2545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81" name="Rectangle 541"/>
              <p:cNvSpPr>
                <a:spLocks noChangeArrowheads="1"/>
              </p:cNvSpPr>
              <p:nvPr/>
            </p:nvSpPr>
            <p:spPr bwMode="auto">
              <a:xfrm>
                <a:off x="3001" y="2483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2" name="Line 542"/>
              <p:cNvSpPr>
                <a:spLocks noChangeShapeType="1"/>
              </p:cNvSpPr>
              <p:nvPr/>
            </p:nvSpPr>
            <p:spPr bwMode="auto">
              <a:xfrm>
                <a:off x="3001" y="2483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3" name="Rectangle 543"/>
              <p:cNvSpPr>
                <a:spLocks noChangeArrowheads="1"/>
              </p:cNvSpPr>
              <p:nvPr/>
            </p:nvSpPr>
            <p:spPr bwMode="auto">
              <a:xfrm>
                <a:off x="3182" y="2483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4" name="Line 544"/>
              <p:cNvSpPr>
                <a:spLocks noChangeShapeType="1"/>
              </p:cNvSpPr>
              <p:nvPr/>
            </p:nvSpPr>
            <p:spPr bwMode="auto">
              <a:xfrm>
                <a:off x="3182" y="2483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5" name="Rectangle 545"/>
              <p:cNvSpPr>
                <a:spLocks noChangeArrowheads="1"/>
              </p:cNvSpPr>
              <p:nvPr/>
            </p:nvSpPr>
            <p:spPr bwMode="auto">
              <a:xfrm>
                <a:off x="4225" y="2483"/>
                <a:ext cx="1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6" name="Line 546"/>
              <p:cNvSpPr>
                <a:spLocks noChangeShapeType="1"/>
              </p:cNvSpPr>
              <p:nvPr/>
            </p:nvSpPr>
            <p:spPr bwMode="auto">
              <a:xfrm>
                <a:off x="4225" y="2483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7" name="Rectangle 547"/>
              <p:cNvSpPr>
                <a:spLocks noChangeArrowheads="1"/>
              </p:cNvSpPr>
              <p:nvPr/>
            </p:nvSpPr>
            <p:spPr bwMode="auto">
              <a:xfrm>
                <a:off x="4239" y="2483"/>
                <a:ext cx="333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8" name="Line 548"/>
              <p:cNvSpPr>
                <a:spLocks noChangeShapeType="1"/>
              </p:cNvSpPr>
              <p:nvPr/>
            </p:nvSpPr>
            <p:spPr bwMode="auto">
              <a:xfrm>
                <a:off x="4239" y="2483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89" name="Rectangle 549"/>
              <p:cNvSpPr>
                <a:spLocks noChangeArrowheads="1"/>
              </p:cNvSpPr>
              <p:nvPr/>
            </p:nvSpPr>
            <p:spPr bwMode="auto">
              <a:xfrm>
                <a:off x="4572" y="2483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0" name="Line 550"/>
              <p:cNvSpPr>
                <a:spLocks noChangeShapeType="1"/>
              </p:cNvSpPr>
              <p:nvPr/>
            </p:nvSpPr>
            <p:spPr bwMode="auto">
              <a:xfrm>
                <a:off x="4572" y="2483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1" name="Line 551"/>
              <p:cNvSpPr>
                <a:spLocks noChangeShapeType="1"/>
              </p:cNvSpPr>
              <p:nvPr/>
            </p:nvSpPr>
            <p:spPr bwMode="auto">
              <a:xfrm>
                <a:off x="4572" y="248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2" name="Rectangle 552"/>
              <p:cNvSpPr>
                <a:spLocks noChangeArrowheads="1"/>
              </p:cNvSpPr>
              <p:nvPr/>
            </p:nvSpPr>
            <p:spPr bwMode="auto">
              <a:xfrm>
                <a:off x="4577" y="2483"/>
                <a:ext cx="333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3" name="Line 553"/>
              <p:cNvSpPr>
                <a:spLocks noChangeShapeType="1"/>
              </p:cNvSpPr>
              <p:nvPr/>
            </p:nvSpPr>
            <p:spPr bwMode="auto">
              <a:xfrm>
                <a:off x="4577" y="2483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4" name="Rectangle 554"/>
              <p:cNvSpPr>
                <a:spLocks noChangeArrowheads="1"/>
              </p:cNvSpPr>
              <p:nvPr/>
            </p:nvSpPr>
            <p:spPr bwMode="auto">
              <a:xfrm>
                <a:off x="4910" y="2483"/>
                <a:ext cx="5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5" name="Line 555"/>
              <p:cNvSpPr>
                <a:spLocks noChangeShapeType="1"/>
              </p:cNvSpPr>
              <p:nvPr/>
            </p:nvSpPr>
            <p:spPr bwMode="auto">
              <a:xfrm>
                <a:off x="4910" y="2483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6" name="Line 556"/>
              <p:cNvSpPr>
                <a:spLocks noChangeShapeType="1"/>
              </p:cNvSpPr>
              <p:nvPr/>
            </p:nvSpPr>
            <p:spPr bwMode="auto">
              <a:xfrm>
                <a:off x="4910" y="248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7" name="Rectangle 557"/>
              <p:cNvSpPr>
                <a:spLocks noChangeArrowheads="1"/>
              </p:cNvSpPr>
              <p:nvPr/>
            </p:nvSpPr>
            <p:spPr bwMode="auto">
              <a:xfrm>
                <a:off x="4915" y="2483"/>
                <a:ext cx="3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8" name="Line 558"/>
              <p:cNvSpPr>
                <a:spLocks noChangeShapeType="1"/>
              </p:cNvSpPr>
              <p:nvPr/>
            </p:nvSpPr>
            <p:spPr bwMode="auto">
              <a:xfrm>
                <a:off x="4915" y="2483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1999" name="Rectangle 559"/>
              <p:cNvSpPr>
                <a:spLocks noChangeArrowheads="1"/>
              </p:cNvSpPr>
              <p:nvPr/>
            </p:nvSpPr>
            <p:spPr bwMode="auto">
              <a:xfrm>
                <a:off x="5239" y="2483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0" name="Line 560"/>
              <p:cNvSpPr>
                <a:spLocks noChangeShapeType="1"/>
              </p:cNvSpPr>
              <p:nvPr/>
            </p:nvSpPr>
            <p:spPr bwMode="auto">
              <a:xfrm>
                <a:off x="5239" y="2483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1" name="Rectangle 561"/>
              <p:cNvSpPr>
                <a:spLocks noChangeArrowheads="1"/>
              </p:cNvSpPr>
              <p:nvPr/>
            </p:nvSpPr>
            <p:spPr bwMode="auto">
              <a:xfrm>
                <a:off x="3001" y="2488"/>
                <a:ext cx="19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2" name="Line 562"/>
              <p:cNvSpPr>
                <a:spLocks noChangeShapeType="1"/>
              </p:cNvSpPr>
              <p:nvPr/>
            </p:nvSpPr>
            <p:spPr bwMode="auto">
              <a:xfrm>
                <a:off x="3001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3" name="Rectangle 563"/>
              <p:cNvSpPr>
                <a:spLocks noChangeArrowheads="1"/>
              </p:cNvSpPr>
              <p:nvPr/>
            </p:nvSpPr>
            <p:spPr bwMode="auto">
              <a:xfrm>
                <a:off x="3182" y="2488"/>
                <a:ext cx="10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4" name="Line 564"/>
              <p:cNvSpPr>
                <a:spLocks noChangeShapeType="1"/>
              </p:cNvSpPr>
              <p:nvPr/>
            </p:nvSpPr>
            <p:spPr bwMode="auto">
              <a:xfrm>
                <a:off x="3182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5" name="Rectangle 565"/>
              <p:cNvSpPr>
                <a:spLocks noChangeArrowheads="1"/>
              </p:cNvSpPr>
              <p:nvPr/>
            </p:nvSpPr>
            <p:spPr bwMode="auto">
              <a:xfrm>
                <a:off x="4225" y="2488"/>
                <a:ext cx="14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6" name="Line 566"/>
              <p:cNvSpPr>
                <a:spLocks noChangeShapeType="1"/>
              </p:cNvSpPr>
              <p:nvPr/>
            </p:nvSpPr>
            <p:spPr bwMode="auto">
              <a:xfrm>
                <a:off x="4225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7" name="Rectangle 567"/>
              <p:cNvSpPr>
                <a:spLocks noChangeArrowheads="1"/>
              </p:cNvSpPr>
              <p:nvPr/>
            </p:nvSpPr>
            <p:spPr bwMode="auto">
              <a:xfrm>
                <a:off x="4572" y="2488"/>
                <a:ext cx="1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8" name="Line 568"/>
              <p:cNvSpPr>
                <a:spLocks noChangeShapeType="1"/>
              </p:cNvSpPr>
              <p:nvPr/>
            </p:nvSpPr>
            <p:spPr bwMode="auto">
              <a:xfrm>
                <a:off x="4572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09" name="Rectangle 569"/>
              <p:cNvSpPr>
                <a:spLocks noChangeArrowheads="1"/>
              </p:cNvSpPr>
              <p:nvPr/>
            </p:nvSpPr>
            <p:spPr bwMode="auto">
              <a:xfrm>
                <a:off x="4910" y="2488"/>
                <a:ext cx="5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0" name="Line 570"/>
              <p:cNvSpPr>
                <a:spLocks noChangeShapeType="1"/>
              </p:cNvSpPr>
              <p:nvPr/>
            </p:nvSpPr>
            <p:spPr bwMode="auto">
              <a:xfrm>
                <a:off x="4910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1" name="Rectangle 571"/>
              <p:cNvSpPr>
                <a:spLocks noChangeArrowheads="1"/>
              </p:cNvSpPr>
              <p:nvPr/>
            </p:nvSpPr>
            <p:spPr bwMode="auto">
              <a:xfrm>
                <a:off x="5239" y="2488"/>
                <a:ext cx="24" cy="17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2" name="Line 572"/>
              <p:cNvSpPr>
                <a:spLocks noChangeShapeType="1"/>
              </p:cNvSpPr>
              <p:nvPr/>
            </p:nvSpPr>
            <p:spPr bwMode="auto">
              <a:xfrm>
                <a:off x="5239" y="2488"/>
                <a:ext cx="1" cy="17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3" name="Rectangle 573"/>
              <p:cNvSpPr>
                <a:spLocks noChangeArrowheads="1"/>
              </p:cNvSpPr>
              <p:nvPr/>
            </p:nvSpPr>
            <p:spPr bwMode="auto">
              <a:xfrm>
                <a:off x="3025" y="2683"/>
                <a:ext cx="43" cy="813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4" name="Rectangle 574"/>
              <p:cNvSpPr>
                <a:spLocks noChangeArrowheads="1"/>
              </p:cNvSpPr>
              <p:nvPr/>
            </p:nvSpPr>
            <p:spPr bwMode="auto">
              <a:xfrm>
                <a:off x="3139" y="2683"/>
                <a:ext cx="43" cy="813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5" name="Rectangle 575"/>
              <p:cNvSpPr>
                <a:spLocks noChangeArrowheads="1"/>
              </p:cNvSpPr>
              <p:nvPr/>
            </p:nvSpPr>
            <p:spPr bwMode="auto">
              <a:xfrm>
                <a:off x="3068" y="2683"/>
                <a:ext cx="71" cy="813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16" name="Rectangle 576"/>
              <p:cNvSpPr>
                <a:spLocks noChangeArrowheads="1"/>
              </p:cNvSpPr>
              <p:nvPr/>
            </p:nvSpPr>
            <p:spPr bwMode="auto">
              <a:xfrm rot="16200000">
                <a:off x="3070" y="3146"/>
                <a:ext cx="76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17" name="Rectangle 577"/>
              <p:cNvSpPr>
                <a:spLocks noChangeArrowheads="1"/>
              </p:cNvSpPr>
              <p:nvPr/>
            </p:nvSpPr>
            <p:spPr bwMode="auto">
              <a:xfrm rot="16200000">
                <a:off x="2958" y="2996"/>
                <a:ext cx="300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ntregas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18" name="Rectangle 578"/>
              <p:cNvSpPr>
                <a:spLocks noChangeArrowheads="1"/>
              </p:cNvSpPr>
              <p:nvPr/>
            </p:nvSpPr>
            <p:spPr bwMode="auto">
              <a:xfrm rot="16200000">
                <a:off x="3082" y="2877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2" name="Rectangle 582"/>
              <p:cNvSpPr>
                <a:spLocks noChangeArrowheads="1"/>
              </p:cNvSpPr>
              <p:nvPr/>
            </p:nvSpPr>
            <p:spPr bwMode="auto">
              <a:xfrm>
                <a:off x="3953" y="2821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4" name="Rectangle 584"/>
              <p:cNvSpPr>
                <a:spLocks noChangeArrowheads="1"/>
              </p:cNvSpPr>
              <p:nvPr/>
            </p:nvSpPr>
            <p:spPr bwMode="auto">
              <a:xfrm>
                <a:off x="4544" y="275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5" name="Rectangle 585"/>
              <p:cNvSpPr>
                <a:spLocks noChangeArrowheads="1"/>
              </p:cNvSpPr>
              <p:nvPr/>
            </p:nvSpPr>
            <p:spPr bwMode="auto">
              <a:xfrm>
                <a:off x="4601" y="2759"/>
                <a:ext cx="338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06/02/2012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6" name="Rectangle 586"/>
              <p:cNvSpPr>
                <a:spLocks noChangeArrowheads="1"/>
              </p:cNvSpPr>
              <p:nvPr/>
            </p:nvSpPr>
            <p:spPr bwMode="auto">
              <a:xfrm>
                <a:off x="4887" y="275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7" name="Rectangle 587"/>
              <p:cNvSpPr>
                <a:spLocks noChangeArrowheads="1"/>
              </p:cNvSpPr>
              <p:nvPr/>
            </p:nvSpPr>
            <p:spPr bwMode="auto">
              <a:xfrm>
                <a:off x="4939" y="2759"/>
                <a:ext cx="314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__/__/201_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8" name="Rectangle 588"/>
              <p:cNvSpPr>
                <a:spLocks noChangeArrowheads="1"/>
              </p:cNvSpPr>
              <p:nvPr/>
            </p:nvSpPr>
            <p:spPr bwMode="auto">
              <a:xfrm>
                <a:off x="5225" y="275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29" name="Rectangle 589"/>
              <p:cNvSpPr>
                <a:spLocks noChangeArrowheads="1"/>
              </p:cNvSpPr>
              <p:nvPr/>
            </p:nvSpPr>
            <p:spPr bwMode="auto">
              <a:xfrm>
                <a:off x="3001" y="2659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0" name="Line 590"/>
              <p:cNvSpPr>
                <a:spLocks noChangeShapeType="1"/>
              </p:cNvSpPr>
              <p:nvPr/>
            </p:nvSpPr>
            <p:spPr bwMode="auto">
              <a:xfrm>
                <a:off x="3001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1" name="Rectangle 591"/>
              <p:cNvSpPr>
                <a:spLocks noChangeArrowheads="1"/>
              </p:cNvSpPr>
              <p:nvPr/>
            </p:nvSpPr>
            <p:spPr bwMode="auto">
              <a:xfrm>
                <a:off x="3020" y="2659"/>
                <a:ext cx="162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2" name="Line 592"/>
              <p:cNvSpPr>
                <a:spLocks noChangeShapeType="1"/>
              </p:cNvSpPr>
              <p:nvPr/>
            </p:nvSpPr>
            <p:spPr bwMode="auto">
              <a:xfrm>
                <a:off x="3020" y="2659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3" name="Rectangle 593"/>
              <p:cNvSpPr>
                <a:spLocks noChangeArrowheads="1"/>
              </p:cNvSpPr>
              <p:nvPr/>
            </p:nvSpPr>
            <p:spPr bwMode="auto">
              <a:xfrm>
                <a:off x="3020" y="2683"/>
                <a:ext cx="162" cy="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4" name="Rectangle 594"/>
              <p:cNvSpPr>
                <a:spLocks noChangeArrowheads="1"/>
              </p:cNvSpPr>
              <p:nvPr/>
            </p:nvSpPr>
            <p:spPr bwMode="auto">
              <a:xfrm>
                <a:off x="3182" y="2683"/>
                <a:ext cx="10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5" name="Line 595"/>
              <p:cNvSpPr>
                <a:spLocks noChangeShapeType="1"/>
              </p:cNvSpPr>
              <p:nvPr/>
            </p:nvSpPr>
            <p:spPr bwMode="auto">
              <a:xfrm>
                <a:off x="3182" y="2683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6" name="Rectangle 596"/>
              <p:cNvSpPr>
                <a:spLocks noChangeArrowheads="1"/>
              </p:cNvSpPr>
              <p:nvPr/>
            </p:nvSpPr>
            <p:spPr bwMode="auto">
              <a:xfrm>
                <a:off x="3182" y="2659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7" name="Line 597"/>
              <p:cNvSpPr>
                <a:spLocks noChangeShapeType="1"/>
              </p:cNvSpPr>
              <p:nvPr/>
            </p:nvSpPr>
            <p:spPr bwMode="auto">
              <a:xfrm>
                <a:off x="3182" y="265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8" name="Line 598"/>
              <p:cNvSpPr>
                <a:spLocks noChangeShapeType="1"/>
              </p:cNvSpPr>
              <p:nvPr/>
            </p:nvSpPr>
            <p:spPr bwMode="auto">
              <a:xfrm>
                <a:off x="3182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39" name="Rectangle 599"/>
              <p:cNvSpPr>
                <a:spLocks noChangeArrowheads="1"/>
              </p:cNvSpPr>
              <p:nvPr/>
            </p:nvSpPr>
            <p:spPr bwMode="auto">
              <a:xfrm>
                <a:off x="3201" y="2659"/>
                <a:ext cx="10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0" name="Line 600"/>
              <p:cNvSpPr>
                <a:spLocks noChangeShapeType="1"/>
              </p:cNvSpPr>
              <p:nvPr/>
            </p:nvSpPr>
            <p:spPr bwMode="auto">
              <a:xfrm>
                <a:off x="3201" y="2659"/>
                <a:ext cx="10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1" name="Rectangle 601"/>
              <p:cNvSpPr>
                <a:spLocks noChangeArrowheads="1"/>
              </p:cNvSpPr>
              <p:nvPr/>
            </p:nvSpPr>
            <p:spPr bwMode="auto">
              <a:xfrm>
                <a:off x="4225" y="2683"/>
                <a:ext cx="1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2" name="Line 602"/>
              <p:cNvSpPr>
                <a:spLocks noChangeShapeType="1"/>
              </p:cNvSpPr>
              <p:nvPr/>
            </p:nvSpPr>
            <p:spPr bwMode="auto">
              <a:xfrm>
                <a:off x="4225" y="2683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3" name="Rectangle 603"/>
              <p:cNvSpPr>
                <a:spLocks noChangeArrowheads="1"/>
              </p:cNvSpPr>
              <p:nvPr/>
            </p:nvSpPr>
            <p:spPr bwMode="auto">
              <a:xfrm>
                <a:off x="4225" y="2659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4" name="Line 604"/>
              <p:cNvSpPr>
                <a:spLocks noChangeShapeType="1"/>
              </p:cNvSpPr>
              <p:nvPr/>
            </p:nvSpPr>
            <p:spPr bwMode="auto">
              <a:xfrm>
                <a:off x="4225" y="265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5" name="Line 605"/>
              <p:cNvSpPr>
                <a:spLocks noChangeShapeType="1"/>
              </p:cNvSpPr>
              <p:nvPr/>
            </p:nvSpPr>
            <p:spPr bwMode="auto">
              <a:xfrm>
                <a:off x="4225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62247" name="Group 807"/>
            <p:cNvGrpSpPr>
              <a:grpSpLocks/>
            </p:cNvGrpSpPr>
            <p:nvPr/>
          </p:nvGrpSpPr>
          <p:grpSpPr bwMode="auto">
            <a:xfrm>
              <a:off x="3001" y="2659"/>
              <a:ext cx="2267" cy="961"/>
              <a:chOff x="3001" y="2659"/>
              <a:chExt cx="2267" cy="961"/>
            </a:xfrm>
          </p:grpSpPr>
          <p:sp>
            <p:nvSpPr>
              <p:cNvPr id="62047" name="Rectangle 607"/>
              <p:cNvSpPr>
                <a:spLocks noChangeArrowheads="1"/>
              </p:cNvSpPr>
              <p:nvPr/>
            </p:nvSpPr>
            <p:spPr bwMode="auto">
              <a:xfrm>
                <a:off x="4249" y="2659"/>
                <a:ext cx="323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8" name="Line 608"/>
              <p:cNvSpPr>
                <a:spLocks noChangeShapeType="1"/>
              </p:cNvSpPr>
              <p:nvPr/>
            </p:nvSpPr>
            <p:spPr bwMode="auto">
              <a:xfrm>
                <a:off x="4249" y="2659"/>
                <a:ext cx="3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49" name="Rectangle 609"/>
              <p:cNvSpPr>
                <a:spLocks noChangeArrowheads="1"/>
              </p:cNvSpPr>
              <p:nvPr/>
            </p:nvSpPr>
            <p:spPr bwMode="auto">
              <a:xfrm>
                <a:off x="4572" y="2683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0" name="Line 610"/>
              <p:cNvSpPr>
                <a:spLocks noChangeShapeType="1"/>
              </p:cNvSpPr>
              <p:nvPr/>
            </p:nvSpPr>
            <p:spPr bwMode="auto">
              <a:xfrm>
                <a:off x="4572" y="2683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1" name="Rectangle 611"/>
              <p:cNvSpPr>
                <a:spLocks noChangeArrowheads="1"/>
              </p:cNvSpPr>
              <p:nvPr/>
            </p:nvSpPr>
            <p:spPr bwMode="auto">
              <a:xfrm>
                <a:off x="4572" y="2659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2" name="Line 612"/>
              <p:cNvSpPr>
                <a:spLocks noChangeShapeType="1"/>
              </p:cNvSpPr>
              <p:nvPr/>
            </p:nvSpPr>
            <p:spPr bwMode="auto">
              <a:xfrm>
                <a:off x="4572" y="265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3" name="Line 613"/>
              <p:cNvSpPr>
                <a:spLocks noChangeShapeType="1"/>
              </p:cNvSpPr>
              <p:nvPr/>
            </p:nvSpPr>
            <p:spPr bwMode="auto">
              <a:xfrm>
                <a:off x="4572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4" name="Rectangle 614"/>
              <p:cNvSpPr>
                <a:spLocks noChangeArrowheads="1"/>
              </p:cNvSpPr>
              <p:nvPr/>
            </p:nvSpPr>
            <p:spPr bwMode="auto">
              <a:xfrm>
                <a:off x="4591" y="2659"/>
                <a:ext cx="3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5" name="Line 615"/>
              <p:cNvSpPr>
                <a:spLocks noChangeShapeType="1"/>
              </p:cNvSpPr>
              <p:nvPr/>
            </p:nvSpPr>
            <p:spPr bwMode="auto">
              <a:xfrm>
                <a:off x="4591" y="2659"/>
                <a:ext cx="3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6" name="Rectangle 616"/>
              <p:cNvSpPr>
                <a:spLocks noChangeArrowheads="1"/>
              </p:cNvSpPr>
              <p:nvPr/>
            </p:nvSpPr>
            <p:spPr bwMode="auto">
              <a:xfrm>
                <a:off x="4910" y="2683"/>
                <a:ext cx="5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7" name="Line 617"/>
              <p:cNvSpPr>
                <a:spLocks noChangeShapeType="1"/>
              </p:cNvSpPr>
              <p:nvPr/>
            </p:nvSpPr>
            <p:spPr bwMode="auto">
              <a:xfrm>
                <a:off x="4910" y="2683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8" name="Rectangle 618"/>
              <p:cNvSpPr>
                <a:spLocks noChangeArrowheads="1"/>
              </p:cNvSpPr>
              <p:nvPr/>
            </p:nvSpPr>
            <p:spPr bwMode="auto">
              <a:xfrm>
                <a:off x="4910" y="2659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59" name="Line 619"/>
              <p:cNvSpPr>
                <a:spLocks noChangeShapeType="1"/>
              </p:cNvSpPr>
              <p:nvPr/>
            </p:nvSpPr>
            <p:spPr bwMode="auto">
              <a:xfrm>
                <a:off x="4910" y="265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0" name="Line 620"/>
              <p:cNvSpPr>
                <a:spLocks noChangeShapeType="1"/>
              </p:cNvSpPr>
              <p:nvPr/>
            </p:nvSpPr>
            <p:spPr bwMode="auto">
              <a:xfrm>
                <a:off x="4910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1" name="Rectangle 621"/>
              <p:cNvSpPr>
                <a:spLocks noChangeArrowheads="1"/>
              </p:cNvSpPr>
              <p:nvPr/>
            </p:nvSpPr>
            <p:spPr bwMode="auto">
              <a:xfrm>
                <a:off x="4934" y="2659"/>
                <a:ext cx="305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2" name="Line 622"/>
              <p:cNvSpPr>
                <a:spLocks noChangeShapeType="1"/>
              </p:cNvSpPr>
              <p:nvPr/>
            </p:nvSpPr>
            <p:spPr bwMode="auto">
              <a:xfrm>
                <a:off x="4934" y="2659"/>
                <a:ext cx="30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3" name="Rectangle 623"/>
              <p:cNvSpPr>
                <a:spLocks noChangeArrowheads="1"/>
              </p:cNvSpPr>
              <p:nvPr/>
            </p:nvSpPr>
            <p:spPr bwMode="auto">
              <a:xfrm>
                <a:off x="5239" y="2659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4" name="Line 624"/>
              <p:cNvSpPr>
                <a:spLocks noChangeShapeType="1"/>
              </p:cNvSpPr>
              <p:nvPr/>
            </p:nvSpPr>
            <p:spPr bwMode="auto">
              <a:xfrm>
                <a:off x="5239" y="2659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5" name="Rectangle 625"/>
              <p:cNvSpPr>
                <a:spLocks noChangeArrowheads="1"/>
              </p:cNvSpPr>
              <p:nvPr/>
            </p:nvSpPr>
            <p:spPr bwMode="auto">
              <a:xfrm>
                <a:off x="3001" y="2683"/>
                <a:ext cx="19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6" name="Line 626"/>
              <p:cNvSpPr>
                <a:spLocks noChangeShapeType="1"/>
              </p:cNvSpPr>
              <p:nvPr/>
            </p:nvSpPr>
            <p:spPr bwMode="auto">
              <a:xfrm>
                <a:off x="3001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7" name="Rectangle 627"/>
              <p:cNvSpPr>
                <a:spLocks noChangeArrowheads="1"/>
              </p:cNvSpPr>
              <p:nvPr/>
            </p:nvSpPr>
            <p:spPr bwMode="auto">
              <a:xfrm>
                <a:off x="3182" y="2683"/>
                <a:ext cx="10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8" name="Line 628"/>
              <p:cNvSpPr>
                <a:spLocks noChangeShapeType="1"/>
              </p:cNvSpPr>
              <p:nvPr/>
            </p:nvSpPr>
            <p:spPr bwMode="auto">
              <a:xfrm>
                <a:off x="3182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69" name="Rectangle 629"/>
              <p:cNvSpPr>
                <a:spLocks noChangeArrowheads="1"/>
              </p:cNvSpPr>
              <p:nvPr/>
            </p:nvSpPr>
            <p:spPr bwMode="auto">
              <a:xfrm>
                <a:off x="4225" y="2683"/>
                <a:ext cx="14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0" name="Line 630"/>
              <p:cNvSpPr>
                <a:spLocks noChangeShapeType="1"/>
              </p:cNvSpPr>
              <p:nvPr/>
            </p:nvSpPr>
            <p:spPr bwMode="auto">
              <a:xfrm>
                <a:off x="4225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1" name="Rectangle 631"/>
              <p:cNvSpPr>
                <a:spLocks noChangeArrowheads="1"/>
              </p:cNvSpPr>
              <p:nvPr/>
            </p:nvSpPr>
            <p:spPr bwMode="auto">
              <a:xfrm>
                <a:off x="4572" y="2683"/>
                <a:ext cx="1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2" name="Line 632"/>
              <p:cNvSpPr>
                <a:spLocks noChangeShapeType="1"/>
              </p:cNvSpPr>
              <p:nvPr/>
            </p:nvSpPr>
            <p:spPr bwMode="auto">
              <a:xfrm>
                <a:off x="4572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3" name="Rectangle 633"/>
              <p:cNvSpPr>
                <a:spLocks noChangeArrowheads="1"/>
              </p:cNvSpPr>
              <p:nvPr/>
            </p:nvSpPr>
            <p:spPr bwMode="auto">
              <a:xfrm>
                <a:off x="4910" y="2683"/>
                <a:ext cx="5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4" name="Line 634"/>
              <p:cNvSpPr>
                <a:spLocks noChangeShapeType="1"/>
              </p:cNvSpPr>
              <p:nvPr/>
            </p:nvSpPr>
            <p:spPr bwMode="auto">
              <a:xfrm>
                <a:off x="4910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5" name="Rectangle 635"/>
              <p:cNvSpPr>
                <a:spLocks noChangeArrowheads="1"/>
              </p:cNvSpPr>
              <p:nvPr/>
            </p:nvSpPr>
            <p:spPr bwMode="auto">
              <a:xfrm>
                <a:off x="5239" y="2683"/>
                <a:ext cx="24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76" name="Line 636"/>
              <p:cNvSpPr>
                <a:spLocks noChangeShapeType="1"/>
              </p:cNvSpPr>
              <p:nvPr/>
            </p:nvSpPr>
            <p:spPr bwMode="auto">
              <a:xfrm>
                <a:off x="5239" y="2683"/>
                <a:ext cx="1" cy="20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80" name="Rectangle 640"/>
              <p:cNvSpPr>
                <a:spLocks noChangeArrowheads="1"/>
              </p:cNvSpPr>
              <p:nvPr/>
            </p:nvSpPr>
            <p:spPr bwMode="auto">
              <a:xfrm>
                <a:off x="4201" y="3035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2" name="Rectangle 642"/>
              <p:cNvSpPr>
                <a:spLocks noChangeArrowheads="1"/>
              </p:cNvSpPr>
              <p:nvPr/>
            </p:nvSpPr>
            <p:spPr bwMode="auto">
              <a:xfrm>
                <a:off x="4544" y="2968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3" name="Rectangle 643"/>
              <p:cNvSpPr>
                <a:spLocks noChangeArrowheads="1"/>
              </p:cNvSpPr>
              <p:nvPr/>
            </p:nvSpPr>
            <p:spPr bwMode="auto">
              <a:xfrm>
                <a:off x="4601" y="2968"/>
                <a:ext cx="295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30/02/2012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4" name="Rectangle 644"/>
              <p:cNvSpPr>
                <a:spLocks noChangeArrowheads="1"/>
              </p:cNvSpPr>
              <p:nvPr/>
            </p:nvSpPr>
            <p:spPr bwMode="auto">
              <a:xfrm>
                <a:off x="4887" y="2968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5" name="Rectangle 645"/>
              <p:cNvSpPr>
                <a:spLocks noChangeArrowheads="1"/>
              </p:cNvSpPr>
              <p:nvPr/>
            </p:nvSpPr>
            <p:spPr bwMode="auto">
              <a:xfrm>
                <a:off x="4939" y="2968"/>
                <a:ext cx="314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__/__/201_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6" name="Rectangle 646"/>
              <p:cNvSpPr>
                <a:spLocks noChangeArrowheads="1"/>
              </p:cNvSpPr>
              <p:nvPr/>
            </p:nvSpPr>
            <p:spPr bwMode="auto">
              <a:xfrm>
                <a:off x="5225" y="2968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87" name="Rectangle 647"/>
              <p:cNvSpPr>
                <a:spLocks noChangeArrowheads="1"/>
              </p:cNvSpPr>
              <p:nvPr/>
            </p:nvSpPr>
            <p:spPr bwMode="auto">
              <a:xfrm>
                <a:off x="3001" y="2892"/>
                <a:ext cx="19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88" name="Line 648"/>
              <p:cNvSpPr>
                <a:spLocks noChangeShapeType="1"/>
              </p:cNvSpPr>
              <p:nvPr/>
            </p:nvSpPr>
            <p:spPr bwMode="auto">
              <a:xfrm>
                <a:off x="3001" y="2892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89" name="Rectangle 649"/>
              <p:cNvSpPr>
                <a:spLocks noChangeArrowheads="1"/>
              </p:cNvSpPr>
              <p:nvPr/>
            </p:nvSpPr>
            <p:spPr bwMode="auto">
              <a:xfrm>
                <a:off x="3182" y="2892"/>
                <a:ext cx="10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0" name="Line 650"/>
              <p:cNvSpPr>
                <a:spLocks noChangeShapeType="1"/>
              </p:cNvSpPr>
              <p:nvPr/>
            </p:nvSpPr>
            <p:spPr bwMode="auto">
              <a:xfrm>
                <a:off x="3182" y="2892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1" name="Rectangle 651"/>
              <p:cNvSpPr>
                <a:spLocks noChangeArrowheads="1"/>
              </p:cNvSpPr>
              <p:nvPr/>
            </p:nvSpPr>
            <p:spPr bwMode="auto">
              <a:xfrm>
                <a:off x="3192" y="2892"/>
                <a:ext cx="1033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2" name="Line 652"/>
              <p:cNvSpPr>
                <a:spLocks noChangeShapeType="1"/>
              </p:cNvSpPr>
              <p:nvPr/>
            </p:nvSpPr>
            <p:spPr bwMode="auto">
              <a:xfrm>
                <a:off x="3192" y="2892"/>
                <a:ext cx="10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3" name="Rectangle 653"/>
              <p:cNvSpPr>
                <a:spLocks noChangeArrowheads="1"/>
              </p:cNvSpPr>
              <p:nvPr/>
            </p:nvSpPr>
            <p:spPr bwMode="auto">
              <a:xfrm>
                <a:off x="4225" y="2892"/>
                <a:ext cx="1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4" name="Line 654"/>
              <p:cNvSpPr>
                <a:spLocks noChangeShapeType="1"/>
              </p:cNvSpPr>
              <p:nvPr/>
            </p:nvSpPr>
            <p:spPr bwMode="auto">
              <a:xfrm>
                <a:off x="4225" y="2892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5" name="Rectangle 655"/>
              <p:cNvSpPr>
                <a:spLocks noChangeArrowheads="1"/>
              </p:cNvSpPr>
              <p:nvPr/>
            </p:nvSpPr>
            <p:spPr bwMode="auto">
              <a:xfrm>
                <a:off x="4239" y="2892"/>
                <a:ext cx="333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6" name="Line 656"/>
              <p:cNvSpPr>
                <a:spLocks noChangeShapeType="1"/>
              </p:cNvSpPr>
              <p:nvPr/>
            </p:nvSpPr>
            <p:spPr bwMode="auto">
              <a:xfrm>
                <a:off x="4239" y="2892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7" name="Rectangle 657"/>
              <p:cNvSpPr>
                <a:spLocks noChangeArrowheads="1"/>
              </p:cNvSpPr>
              <p:nvPr/>
            </p:nvSpPr>
            <p:spPr bwMode="auto">
              <a:xfrm>
                <a:off x="4572" y="2892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8" name="Line 658"/>
              <p:cNvSpPr>
                <a:spLocks noChangeShapeType="1"/>
              </p:cNvSpPr>
              <p:nvPr/>
            </p:nvSpPr>
            <p:spPr bwMode="auto">
              <a:xfrm>
                <a:off x="4572" y="289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099" name="Rectangle 659"/>
              <p:cNvSpPr>
                <a:spLocks noChangeArrowheads="1"/>
              </p:cNvSpPr>
              <p:nvPr/>
            </p:nvSpPr>
            <p:spPr bwMode="auto">
              <a:xfrm>
                <a:off x="4572" y="2892"/>
                <a:ext cx="338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0" name="Line 660"/>
              <p:cNvSpPr>
                <a:spLocks noChangeShapeType="1"/>
              </p:cNvSpPr>
              <p:nvPr/>
            </p:nvSpPr>
            <p:spPr bwMode="auto">
              <a:xfrm>
                <a:off x="4572" y="2892"/>
                <a:ext cx="33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1" name="Rectangle 661"/>
              <p:cNvSpPr>
                <a:spLocks noChangeArrowheads="1"/>
              </p:cNvSpPr>
              <p:nvPr/>
            </p:nvSpPr>
            <p:spPr bwMode="auto">
              <a:xfrm>
                <a:off x="4910" y="2892"/>
                <a:ext cx="5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2" name="Line 662"/>
              <p:cNvSpPr>
                <a:spLocks noChangeShapeType="1"/>
              </p:cNvSpPr>
              <p:nvPr/>
            </p:nvSpPr>
            <p:spPr bwMode="auto">
              <a:xfrm>
                <a:off x="4910" y="289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3" name="Rectangle 663"/>
              <p:cNvSpPr>
                <a:spLocks noChangeArrowheads="1"/>
              </p:cNvSpPr>
              <p:nvPr/>
            </p:nvSpPr>
            <p:spPr bwMode="auto">
              <a:xfrm>
                <a:off x="4915" y="2892"/>
                <a:ext cx="3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4" name="Line 664"/>
              <p:cNvSpPr>
                <a:spLocks noChangeShapeType="1"/>
              </p:cNvSpPr>
              <p:nvPr/>
            </p:nvSpPr>
            <p:spPr bwMode="auto">
              <a:xfrm>
                <a:off x="4915" y="2892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5" name="Rectangle 665"/>
              <p:cNvSpPr>
                <a:spLocks noChangeArrowheads="1"/>
              </p:cNvSpPr>
              <p:nvPr/>
            </p:nvSpPr>
            <p:spPr bwMode="auto">
              <a:xfrm>
                <a:off x="5239" y="2892"/>
                <a:ext cx="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6" name="Line 666"/>
              <p:cNvSpPr>
                <a:spLocks noChangeShapeType="1"/>
              </p:cNvSpPr>
              <p:nvPr/>
            </p:nvSpPr>
            <p:spPr bwMode="auto">
              <a:xfrm>
                <a:off x="5239" y="289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7" name="Rectangle 667"/>
              <p:cNvSpPr>
                <a:spLocks noChangeArrowheads="1"/>
              </p:cNvSpPr>
              <p:nvPr/>
            </p:nvSpPr>
            <p:spPr bwMode="auto">
              <a:xfrm>
                <a:off x="3001" y="2892"/>
                <a:ext cx="19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8" name="Line 668"/>
              <p:cNvSpPr>
                <a:spLocks noChangeShapeType="1"/>
              </p:cNvSpPr>
              <p:nvPr/>
            </p:nvSpPr>
            <p:spPr bwMode="auto">
              <a:xfrm>
                <a:off x="3001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09" name="Rectangle 669"/>
              <p:cNvSpPr>
                <a:spLocks noChangeArrowheads="1"/>
              </p:cNvSpPr>
              <p:nvPr/>
            </p:nvSpPr>
            <p:spPr bwMode="auto">
              <a:xfrm>
                <a:off x="3182" y="2892"/>
                <a:ext cx="10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0" name="Line 670"/>
              <p:cNvSpPr>
                <a:spLocks noChangeShapeType="1"/>
              </p:cNvSpPr>
              <p:nvPr/>
            </p:nvSpPr>
            <p:spPr bwMode="auto">
              <a:xfrm>
                <a:off x="3182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1" name="Rectangle 671"/>
              <p:cNvSpPr>
                <a:spLocks noChangeArrowheads="1"/>
              </p:cNvSpPr>
              <p:nvPr/>
            </p:nvSpPr>
            <p:spPr bwMode="auto">
              <a:xfrm>
                <a:off x="4225" y="2892"/>
                <a:ext cx="14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2" name="Line 672"/>
              <p:cNvSpPr>
                <a:spLocks noChangeShapeType="1"/>
              </p:cNvSpPr>
              <p:nvPr/>
            </p:nvSpPr>
            <p:spPr bwMode="auto">
              <a:xfrm>
                <a:off x="4225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3" name="Rectangle 673"/>
              <p:cNvSpPr>
                <a:spLocks noChangeArrowheads="1"/>
              </p:cNvSpPr>
              <p:nvPr/>
            </p:nvSpPr>
            <p:spPr bwMode="auto">
              <a:xfrm>
                <a:off x="4572" y="2892"/>
                <a:ext cx="1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4" name="Line 674"/>
              <p:cNvSpPr>
                <a:spLocks noChangeShapeType="1"/>
              </p:cNvSpPr>
              <p:nvPr/>
            </p:nvSpPr>
            <p:spPr bwMode="auto">
              <a:xfrm>
                <a:off x="4572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5" name="Rectangle 675"/>
              <p:cNvSpPr>
                <a:spLocks noChangeArrowheads="1"/>
              </p:cNvSpPr>
              <p:nvPr/>
            </p:nvSpPr>
            <p:spPr bwMode="auto">
              <a:xfrm>
                <a:off x="4910" y="2892"/>
                <a:ext cx="5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6" name="Line 676"/>
              <p:cNvSpPr>
                <a:spLocks noChangeShapeType="1"/>
              </p:cNvSpPr>
              <p:nvPr/>
            </p:nvSpPr>
            <p:spPr bwMode="auto">
              <a:xfrm>
                <a:off x="4910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7" name="Rectangle 677"/>
              <p:cNvSpPr>
                <a:spLocks noChangeArrowheads="1"/>
              </p:cNvSpPr>
              <p:nvPr/>
            </p:nvSpPr>
            <p:spPr bwMode="auto">
              <a:xfrm>
                <a:off x="5239" y="2892"/>
                <a:ext cx="24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18" name="Line 678"/>
              <p:cNvSpPr>
                <a:spLocks noChangeShapeType="1"/>
              </p:cNvSpPr>
              <p:nvPr/>
            </p:nvSpPr>
            <p:spPr bwMode="auto">
              <a:xfrm>
                <a:off x="5239" y="2892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23" name="Rectangle 683"/>
              <p:cNvSpPr>
                <a:spLocks noChangeArrowheads="1"/>
              </p:cNvSpPr>
              <p:nvPr/>
            </p:nvSpPr>
            <p:spPr bwMode="auto">
              <a:xfrm>
                <a:off x="4106" y="3244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25" name="Rectangle 685"/>
              <p:cNvSpPr>
                <a:spLocks noChangeArrowheads="1"/>
              </p:cNvSpPr>
              <p:nvPr/>
            </p:nvSpPr>
            <p:spPr bwMode="auto">
              <a:xfrm>
                <a:off x="4544" y="31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26" name="Rectangle 686"/>
              <p:cNvSpPr>
                <a:spLocks noChangeArrowheads="1"/>
              </p:cNvSpPr>
              <p:nvPr/>
            </p:nvSpPr>
            <p:spPr bwMode="auto">
              <a:xfrm>
                <a:off x="4601" y="3182"/>
                <a:ext cx="295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30/03/2012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27" name="Rectangle 687"/>
              <p:cNvSpPr>
                <a:spLocks noChangeArrowheads="1"/>
              </p:cNvSpPr>
              <p:nvPr/>
            </p:nvSpPr>
            <p:spPr bwMode="auto">
              <a:xfrm>
                <a:off x="4887" y="31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28" name="Rectangle 688"/>
              <p:cNvSpPr>
                <a:spLocks noChangeArrowheads="1"/>
              </p:cNvSpPr>
              <p:nvPr/>
            </p:nvSpPr>
            <p:spPr bwMode="auto">
              <a:xfrm>
                <a:off x="4939" y="3182"/>
                <a:ext cx="314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__/__/201_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29" name="Rectangle 689"/>
              <p:cNvSpPr>
                <a:spLocks noChangeArrowheads="1"/>
              </p:cNvSpPr>
              <p:nvPr/>
            </p:nvSpPr>
            <p:spPr bwMode="auto">
              <a:xfrm>
                <a:off x="5225" y="31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30" name="Rectangle 690"/>
              <p:cNvSpPr>
                <a:spLocks noChangeArrowheads="1"/>
              </p:cNvSpPr>
              <p:nvPr/>
            </p:nvSpPr>
            <p:spPr bwMode="auto">
              <a:xfrm>
                <a:off x="3001" y="3102"/>
                <a:ext cx="19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1" name="Line 691"/>
              <p:cNvSpPr>
                <a:spLocks noChangeShapeType="1"/>
              </p:cNvSpPr>
              <p:nvPr/>
            </p:nvSpPr>
            <p:spPr bwMode="auto">
              <a:xfrm>
                <a:off x="3001" y="3102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2" name="Rectangle 692"/>
              <p:cNvSpPr>
                <a:spLocks noChangeArrowheads="1"/>
              </p:cNvSpPr>
              <p:nvPr/>
            </p:nvSpPr>
            <p:spPr bwMode="auto">
              <a:xfrm>
                <a:off x="3182" y="3102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3" name="Line 693"/>
              <p:cNvSpPr>
                <a:spLocks noChangeShapeType="1"/>
              </p:cNvSpPr>
              <p:nvPr/>
            </p:nvSpPr>
            <p:spPr bwMode="auto">
              <a:xfrm>
                <a:off x="3182" y="3102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4" name="Rectangle 694"/>
              <p:cNvSpPr>
                <a:spLocks noChangeArrowheads="1"/>
              </p:cNvSpPr>
              <p:nvPr/>
            </p:nvSpPr>
            <p:spPr bwMode="auto">
              <a:xfrm>
                <a:off x="3192" y="3102"/>
                <a:ext cx="103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5" name="Line 695"/>
              <p:cNvSpPr>
                <a:spLocks noChangeShapeType="1"/>
              </p:cNvSpPr>
              <p:nvPr/>
            </p:nvSpPr>
            <p:spPr bwMode="auto">
              <a:xfrm>
                <a:off x="3192" y="3102"/>
                <a:ext cx="10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6" name="Rectangle 696"/>
              <p:cNvSpPr>
                <a:spLocks noChangeArrowheads="1"/>
              </p:cNvSpPr>
              <p:nvPr/>
            </p:nvSpPr>
            <p:spPr bwMode="auto">
              <a:xfrm>
                <a:off x="4225" y="3102"/>
                <a:ext cx="1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7" name="Line 697"/>
              <p:cNvSpPr>
                <a:spLocks noChangeShapeType="1"/>
              </p:cNvSpPr>
              <p:nvPr/>
            </p:nvSpPr>
            <p:spPr bwMode="auto">
              <a:xfrm>
                <a:off x="4225" y="3102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8" name="Rectangle 698"/>
              <p:cNvSpPr>
                <a:spLocks noChangeArrowheads="1"/>
              </p:cNvSpPr>
              <p:nvPr/>
            </p:nvSpPr>
            <p:spPr bwMode="auto">
              <a:xfrm>
                <a:off x="4239" y="3102"/>
                <a:ext cx="33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39" name="Line 699"/>
              <p:cNvSpPr>
                <a:spLocks noChangeShapeType="1"/>
              </p:cNvSpPr>
              <p:nvPr/>
            </p:nvSpPr>
            <p:spPr bwMode="auto">
              <a:xfrm>
                <a:off x="4239" y="3102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0" name="Rectangle 700"/>
              <p:cNvSpPr>
                <a:spLocks noChangeArrowheads="1"/>
              </p:cNvSpPr>
              <p:nvPr/>
            </p:nvSpPr>
            <p:spPr bwMode="auto">
              <a:xfrm>
                <a:off x="4572" y="3102"/>
                <a:ext cx="1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1" name="Line 701"/>
              <p:cNvSpPr>
                <a:spLocks noChangeShapeType="1"/>
              </p:cNvSpPr>
              <p:nvPr/>
            </p:nvSpPr>
            <p:spPr bwMode="auto">
              <a:xfrm>
                <a:off x="4572" y="310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2" name="Rectangle 702"/>
              <p:cNvSpPr>
                <a:spLocks noChangeArrowheads="1"/>
              </p:cNvSpPr>
              <p:nvPr/>
            </p:nvSpPr>
            <p:spPr bwMode="auto">
              <a:xfrm>
                <a:off x="4572" y="3102"/>
                <a:ext cx="338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3" name="Line 703"/>
              <p:cNvSpPr>
                <a:spLocks noChangeShapeType="1"/>
              </p:cNvSpPr>
              <p:nvPr/>
            </p:nvSpPr>
            <p:spPr bwMode="auto">
              <a:xfrm>
                <a:off x="4572" y="3102"/>
                <a:ext cx="33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4" name="Rectangle 704"/>
              <p:cNvSpPr>
                <a:spLocks noChangeArrowheads="1"/>
              </p:cNvSpPr>
              <p:nvPr/>
            </p:nvSpPr>
            <p:spPr bwMode="auto">
              <a:xfrm>
                <a:off x="4910" y="3102"/>
                <a:ext cx="5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5" name="Line 705"/>
              <p:cNvSpPr>
                <a:spLocks noChangeShapeType="1"/>
              </p:cNvSpPr>
              <p:nvPr/>
            </p:nvSpPr>
            <p:spPr bwMode="auto">
              <a:xfrm>
                <a:off x="4910" y="310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6" name="Rectangle 706"/>
              <p:cNvSpPr>
                <a:spLocks noChangeArrowheads="1"/>
              </p:cNvSpPr>
              <p:nvPr/>
            </p:nvSpPr>
            <p:spPr bwMode="auto">
              <a:xfrm>
                <a:off x="4915" y="3102"/>
                <a:ext cx="3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7" name="Line 707"/>
              <p:cNvSpPr>
                <a:spLocks noChangeShapeType="1"/>
              </p:cNvSpPr>
              <p:nvPr/>
            </p:nvSpPr>
            <p:spPr bwMode="auto">
              <a:xfrm>
                <a:off x="4915" y="3102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8" name="Rectangle 708"/>
              <p:cNvSpPr>
                <a:spLocks noChangeArrowheads="1"/>
              </p:cNvSpPr>
              <p:nvPr/>
            </p:nvSpPr>
            <p:spPr bwMode="auto">
              <a:xfrm>
                <a:off x="5239" y="3102"/>
                <a:ext cx="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49" name="Line 709"/>
              <p:cNvSpPr>
                <a:spLocks noChangeShapeType="1"/>
              </p:cNvSpPr>
              <p:nvPr/>
            </p:nvSpPr>
            <p:spPr bwMode="auto">
              <a:xfrm>
                <a:off x="5239" y="310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0" name="Rectangle 710"/>
              <p:cNvSpPr>
                <a:spLocks noChangeArrowheads="1"/>
              </p:cNvSpPr>
              <p:nvPr/>
            </p:nvSpPr>
            <p:spPr bwMode="auto">
              <a:xfrm>
                <a:off x="3001" y="3106"/>
                <a:ext cx="19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1" name="Line 711"/>
              <p:cNvSpPr>
                <a:spLocks noChangeShapeType="1"/>
              </p:cNvSpPr>
              <p:nvPr/>
            </p:nvSpPr>
            <p:spPr bwMode="auto">
              <a:xfrm>
                <a:off x="3001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2" name="Rectangle 712"/>
              <p:cNvSpPr>
                <a:spLocks noChangeArrowheads="1"/>
              </p:cNvSpPr>
              <p:nvPr/>
            </p:nvSpPr>
            <p:spPr bwMode="auto">
              <a:xfrm>
                <a:off x="3182" y="3106"/>
                <a:ext cx="10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3" name="Line 713"/>
              <p:cNvSpPr>
                <a:spLocks noChangeShapeType="1"/>
              </p:cNvSpPr>
              <p:nvPr/>
            </p:nvSpPr>
            <p:spPr bwMode="auto">
              <a:xfrm>
                <a:off x="3182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4" name="Rectangle 714"/>
              <p:cNvSpPr>
                <a:spLocks noChangeArrowheads="1"/>
              </p:cNvSpPr>
              <p:nvPr/>
            </p:nvSpPr>
            <p:spPr bwMode="auto">
              <a:xfrm>
                <a:off x="4225" y="3106"/>
                <a:ext cx="14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5" name="Line 715"/>
              <p:cNvSpPr>
                <a:spLocks noChangeShapeType="1"/>
              </p:cNvSpPr>
              <p:nvPr/>
            </p:nvSpPr>
            <p:spPr bwMode="auto">
              <a:xfrm>
                <a:off x="4225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6" name="Rectangle 716"/>
              <p:cNvSpPr>
                <a:spLocks noChangeArrowheads="1"/>
              </p:cNvSpPr>
              <p:nvPr/>
            </p:nvSpPr>
            <p:spPr bwMode="auto">
              <a:xfrm>
                <a:off x="4572" y="3106"/>
                <a:ext cx="1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7" name="Line 717"/>
              <p:cNvSpPr>
                <a:spLocks noChangeShapeType="1"/>
              </p:cNvSpPr>
              <p:nvPr/>
            </p:nvSpPr>
            <p:spPr bwMode="auto">
              <a:xfrm>
                <a:off x="4572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8" name="Rectangle 718"/>
              <p:cNvSpPr>
                <a:spLocks noChangeArrowheads="1"/>
              </p:cNvSpPr>
              <p:nvPr/>
            </p:nvSpPr>
            <p:spPr bwMode="auto">
              <a:xfrm>
                <a:off x="4910" y="3106"/>
                <a:ext cx="5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59" name="Line 719"/>
              <p:cNvSpPr>
                <a:spLocks noChangeShapeType="1"/>
              </p:cNvSpPr>
              <p:nvPr/>
            </p:nvSpPr>
            <p:spPr bwMode="auto">
              <a:xfrm>
                <a:off x="4910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60" name="Rectangle 720"/>
              <p:cNvSpPr>
                <a:spLocks noChangeArrowheads="1"/>
              </p:cNvSpPr>
              <p:nvPr/>
            </p:nvSpPr>
            <p:spPr bwMode="auto">
              <a:xfrm>
                <a:off x="5239" y="3106"/>
                <a:ext cx="24" cy="2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61" name="Line 721"/>
              <p:cNvSpPr>
                <a:spLocks noChangeShapeType="1"/>
              </p:cNvSpPr>
              <p:nvPr/>
            </p:nvSpPr>
            <p:spPr bwMode="auto">
              <a:xfrm>
                <a:off x="5239" y="3106"/>
                <a:ext cx="1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62" name="Rectangle 722"/>
              <p:cNvSpPr>
                <a:spLocks noChangeArrowheads="1"/>
              </p:cNvSpPr>
              <p:nvPr/>
            </p:nvSpPr>
            <p:spPr bwMode="auto">
              <a:xfrm>
                <a:off x="3230" y="3411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4" name="Rectangle 724"/>
              <p:cNvSpPr>
                <a:spLocks noChangeArrowheads="1"/>
              </p:cNvSpPr>
              <p:nvPr/>
            </p:nvSpPr>
            <p:spPr bwMode="auto">
              <a:xfrm>
                <a:off x="4544" y="33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5" name="Rectangle 725"/>
              <p:cNvSpPr>
                <a:spLocks noChangeArrowheads="1"/>
              </p:cNvSpPr>
              <p:nvPr/>
            </p:nvSpPr>
            <p:spPr bwMode="auto">
              <a:xfrm>
                <a:off x="4601" y="3382"/>
                <a:ext cx="295" cy="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30/04/2012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6" name="Rectangle 726"/>
              <p:cNvSpPr>
                <a:spLocks noChangeArrowheads="1"/>
              </p:cNvSpPr>
              <p:nvPr/>
            </p:nvSpPr>
            <p:spPr bwMode="auto">
              <a:xfrm>
                <a:off x="4887" y="33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7" name="Rectangle 727"/>
              <p:cNvSpPr>
                <a:spLocks noChangeArrowheads="1"/>
              </p:cNvSpPr>
              <p:nvPr/>
            </p:nvSpPr>
            <p:spPr bwMode="auto">
              <a:xfrm>
                <a:off x="4939" y="3382"/>
                <a:ext cx="314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__/__/201_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8" name="Rectangle 728"/>
              <p:cNvSpPr>
                <a:spLocks noChangeArrowheads="1"/>
              </p:cNvSpPr>
              <p:nvPr/>
            </p:nvSpPr>
            <p:spPr bwMode="auto">
              <a:xfrm>
                <a:off x="5225" y="3382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69" name="Rectangle 729"/>
              <p:cNvSpPr>
                <a:spLocks noChangeArrowheads="1"/>
              </p:cNvSpPr>
              <p:nvPr/>
            </p:nvSpPr>
            <p:spPr bwMode="auto">
              <a:xfrm>
                <a:off x="3001" y="3316"/>
                <a:ext cx="19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0" name="Line 730"/>
              <p:cNvSpPr>
                <a:spLocks noChangeShapeType="1"/>
              </p:cNvSpPr>
              <p:nvPr/>
            </p:nvSpPr>
            <p:spPr bwMode="auto">
              <a:xfrm>
                <a:off x="3001" y="331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1" name="Rectangle 731"/>
              <p:cNvSpPr>
                <a:spLocks noChangeArrowheads="1"/>
              </p:cNvSpPr>
              <p:nvPr/>
            </p:nvSpPr>
            <p:spPr bwMode="auto">
              <a:xfrm>
                <a:off x="3182" y="3316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2" name="Line 732"/>
              <p:cNvSpPr>
                <a:spLocks noChangeShapeType="1"/>
              </p:cNvSpPr>
              <p:nvPr/>
            </p:nvSpPr>
            <p:spPr bwMode="auto">
              <a:xfrm>
                <a:off x="3182" y="3316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3" name="Rectangle 733"/>
              <p:cNvSpPr>
                <a:spLocks noChangeArrowheads="1"/>
              </p:cNvSpPr>
              <p:nvPr/>
            </p:nvSpPr>
            <p:spPr bwMode="auto">
              <a:xfrm>
                <a:off x="3192" y="3316"/>
                <a:ext cx="1033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4" name="Line 734"/>
              <p:cNvSpPr>
                <a:spLocks noChangeShapeType="1"/>
              </p:cNvSpPr>
              <p:nvPr/>
            </p:nvSpPr>
            <p:spPr bwMode="auto">
              <a:xfrm>
                <a:off x="3192" y="3316"/>
                <a:ext cx="10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5" name="Rectangle 735"/>
              <p:cNvSpPr>
                <a:spLocks noChangeArrowheads="1"/>
              </p:cNvSpPr>
              <p:nvPr/>
            </p:nvSpPr>
            <p:spPr bwMode="auto">
              <a:xfrm>
                <a:off x="4225" y="3316"/>
                <a:ext cx="1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6" name="Line 736"/>
              <p:cNvSpPr>
                <a:spLocks noChangeShapeType="1"/>
              </p:cNvSpPr>
              <p:nvPr/>
            </p:nvSpPr>
            <p:spPr bwMode="auto">
              <a:xfrm>
                <a:off x="4225" y="3316"/>
                <a:ext cx="1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7" name="Rectangle 737"/>
              <p:cNvSpPr>
                <a:spLocks noChangeArrowheads="1"/>
              </p:cNvSpPr>
              <p:nvPr/>
            </p:nvSpPr>
            <p:spPr bwMode="auto">
              <a:xfrm>
                <a:off x="4239" y="3316"/>
                <a:ext cx="333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8" name="Line 738"/>
              <p:cNvSpPr>
                <a:spLocks noChangeShapeType="1"/>
              </p:cNvSpPr>
              <p:nvPr/>
            </p:nvSpPr>
            <p:spPr bwMode="auto">
              <a:xfrm>
                <a:off x="4239" y="3316"/>
                <a:ext cx="3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79" name="Rectangle 739"/>
              <p:cNvSpPr>
                <a:spLocks noChangeArrowheads="1"/>
              </p:cNvSpPr>
              <p:nvPr/>
            </p:nvSpPr>
            <p:spPr bwMode="auto">
              <a:xfrm>
                <a:off x="4572" y="3316"/>
                <a:ext cx="1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0" name="Line 740"/>
              <p:cNvSpPr>
                <a:spLocks noChangeShapeType="1"/>
              </p:cNvSpPr>
              <p:nvPr/>
            </p:nvSpPr>
            <p:spPr bwMode="auto">
              <a:xfrm>
                <a:off x="4572" y="331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1" name="Rectangle 741"/>
              <p:cNvSpPr>
                <a:spLocks noChangeArrowheads="1"/>
              </p:cNvSpPr>
              <p:nvPr/>
            </p:nvSpPr>
            <p:spPr bwMode="auto">
              <a:xfrm>
                <a:off x="4572" y="3316"/>
                <a:ext cx="338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2" name="Line 742"/>
              <p:cNvSpPr>
                <a:spLocks noChangeShapeType="1"/>
              </p:cNvSpPr>
              <p:nvPr/>
            </p:nvSpPr>
            <p:spPr bwMode="auto">
              <a:xfrm>
                <a:off x="4572" y="3316"/>
                <a:ext cx="33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3" name="Rectangle 743"/>
              <p:cNvSpPr>
                <a:spLocks noChangeArrowheads="1"/>
              </p:cNvSpPr>
              <p:nvPr/>
            </p:nvSpPr>
            <p:spPr bwMode="auto">
              <a:xfrm>
                <a:off x="4910" y="3316"/>
                <a:ext cx="5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4" name="Line 744"/>
              <p:cNvSpPr>
                <a:spLocks noChangeShapeType="1"/>
              </p:cNvSpPr>
              <p:nvPr/>
            </p:nvSpPr>
            <p:spPr bwMode="auto">
              <a:xfrm>
                <a:off x="4910" y="331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5" name="Rectangle 745"/>
              <p:cNvSpPr>
                <a:spLocks noChangeArrowheads="1"/>
              </p:cNvSpPr>
              <p:nvPr/>
            </p:nvSpPr>
            <p:spPr bwMode="auto">
              <a:xfrm>
                <a:off x="4915" y="3316"/>
                <a:ext cx="32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6" name="Line 746"/>
              <p:cNvSpPr>
                <a:spLocks noChangeShapeType="1"/>
              </p:cNvSpPr>
              <p:nvPr/>
            </p:nvSpPr>
            <p:spPr bwMode="auto">
              <a:xfrm>
                <a:off x="4915" y="3316"/>
                <a:ext cx="3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7" name="Rectangle 747"/>
              <p:cNvSpPr>
                <a:spLocks noChangeArrowheads="1"/>
              </p:cNvSpPr>
              <p:nvPr/>
            </p:nvSpPr>
            <p:spPr bwMode="auto">
              <a:xfrm>
                <a:off x="5239" y="3316"/>
                <a:ext cx="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8" name="Line 748"/>
              <p:cNvSpPr>
                <a:spLocks noChangeShapeType="1"/>
              </p:cNvSpPr>
              <p:nvPr/>
            </p:nvSpPr>
            <p:spPr bwMode="auto">
              <a:xfrm>
                <a:off x="5239" y="331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89" name="Rectangle 749"/>
              <p:cNvSpPr>
                <a:spLocks noChangeArrowheads="1"/>
              </p:cNvSpPr>
              <p:nvPr/>
            </p:nvSpPr>
            <p:spPr bwMode="auto">
              <a:xfrm>
                <a:off x="3001" y="3320"/>
                <a:ext cx="19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0" name="Line 750"/>
              <p:cNvSpPr>
                <a:spLocks noChangeShapeType="1"/>
              </p:cNvSpPr>
              <p:nvPr/>
            </p:nvSpPr>
            <p:spPr bwMode="auto">
              <a:xfrm>
                <a:off x="3001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1" name="Rectangle 751"/>
              <p:cNvSpPr>
                <a:spLocks noChangeArrowheads="1"/>
              </p:cNvSpPr>
              <p:nvPr/>
            </p:nvSpPr>
            <p:spPr bwMode="auto">
              <a:xfrm>
                <a:off x="3182" y="3320"/>
                <a:ext cx="10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2" name="Line 752"/>
              <p:cNvSpPr>
                <a:spLocks noChangeShapeType="1"/>
              </p:cNvSpPr>
              <p:nvPr/>
            </p:nvSpPr>
            <p:spPr bwMode="auto">
              <a:xfrm>
                <a:off x="3182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3" name="Rectangle 753"/>
              <p:cNvSpPr>
                <a:spLocks noChangeArrowheads="1"/>
              </p:cNvSpPr>
              <p:nvPr/>
            </p:nvSpPr>
            <p:spPr bwMode="auto">
              <a:xfrm>
                <a:off x="4225" y="3320"/>
                <a:ext cx="14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4" name="Line 754"/>
              <p:cNvSpPr>
                <a:spLocks noChangeShapeType="1"/>
              </p:cNvSpPr>
              <p:nvPr/>
            </p:nvSpPr>
            <p:spPr bwMode="auto">
              <a:xfrm>
                <a:off x="4225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5" name="Rectangle 755"/>
              <p:cNvSpPr>
                <a:spLocks noChangeArrowheads="1"/>
              </p:cNvSpPr>
              <p:nvPr/>
            </p:nvSpPr>
            <p:spPr bwMode="auto">
              <a:xfrm>
                <a:off x="4572" y="3320"/>
                <a:ext cx="1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6" name="Line 756"/>
              <p:cNvSpPr>
                <a:spLocks noChangeShapeType="1"/>
              </p:cNvSpPr>
              <p:nvPr/>
            </p:nvSpPr>
            <p:spPr bwMode="auto">
              <a:xfrm>
                <a:off x="4572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7" name="Rectangle 757"/>
              <p:cNvSpPr>
                <a:spLocks noChangeArrowheads="1"/>
              </p:cNvSpPr>
              <p:nvPr/>
            </p:nvSpPr>
            <p:spPr bwMode="auto">
              <a:xfrm>
                <a:off x="4910" y="3320"/>
                <a:ext cx="5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8" name="Line 758"/>
              <p:cNvSpPr>
                <a:spLocks noChangeShapeType="1"/>
              </p:cNvSpPr>
              <p:nvPr/>
            </p:nvSpPr>
            <p:spPr bwMode="auto">
              <a:xfrm>
                <a:off x="4910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199" name="Rectangle 759"/>
              <p:cNvSpPr>
                <a:spLocks noChangeArrowheads="1"/>
              </p:cNvSpPr>
              <p:nvPr/>
            </p:nvSpPr>
            <p:spPr bwMode="auto">
              <a:xfrm>
                <a:off x="5239" y="3320"/>
                <a:ext cx="24" cy="1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0" name="Line 760"/>
              <p:cNvSpPr>
                <a:spLocks noChangeShapeType="1"/>
              </p:cNvSpPr>
              <p:nvPr/>
            </p:nvSpPr>
            <p:spPr bwMode="auto">
              <a:xfrm>
                <a:off x="5239" y="3320"/>
                <a:ext cx="1" cy="1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1" name="Rectangle 761"/>
              <p:cNvSpPr>
                <a:spLocks noChangeArrowheads="1"/>
              </p:cNvSpPr>
              <p:nvPr/>
            </p:nvSpPr>
            <p:spPr bwMode="auto">
              <a:xfrm>
                <a:off x="3025" y="3520"/>
                <a:ext cx="43" cy="9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2" name="Rectangle 762"/>
              <p:cNvSpPr>
                <a:spLocks noChangeArrowheads="1"/>
              </p:cNvSpPr>
              <p:nvPr/>
            </p:nvSpPr>
            <p:spPr bwMode="auto">
              <a:xfrm>
                <a:off x="3139" y="3520"/>
                <a:ext cx="43" cy="9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3" name="Rectangle 763"/>
              <p:cNvSpPr>
                <a:spLocks noChangeArrowheads="1"/>
              </p:cNvSpPr>
              <p:nvPr/>
            </p:nvSpPr>
            <p:spPr bwMode="auto">
              <a:xfrm>
                <a:off x="3068" y="3520"/>
                <a:ext cx="71" cy="9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4" name="Rectangle 764"/>
              <p:cNvSpPr>
                <a:spLocks noChangeArrowheads="1"/>
              </p:cNvSpPr>
              <p:nvPr/>
            </p:nvSpPr>
            <p:spPr bwMode="auto">
              <a:xfrm rot="16200000">
                <a:off x="3082" y="3538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05" name="Rectangle 765"/>
              <p:cNvSpPr>
                <a:spLocks noChangeArrowheads="1"/>
              </p:cNvSpPr>
              <p:nvPr/>
            </p:nvSpPr>
            <p:spPr bwMode="auto">
              <a:xfrm rot="16200000">
                <a:off x="3082" y="3519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06" name="Rectangle 766"/>
              <p:cNvSpPr>
                <a:spLocks noChangeArrowheads="1"/>
              </p:cNvSpPr>
              <p:nvPr/>
            </p:nvSpPr>
            <p:spPr bwMode="auto">
              <a:xfrm>
                <a:off x="3192" y="3520"/>
                <a:ext cx="804" cy="1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7" name="Rectangle 767"/>
              <p:cNvSpPr>
                <a:spLocks noChangeArrowheads="1"/>
              </p:cNvSpPr>
              <p:nvPr/>
            </p:nvSpPr>
            <p:spPr bwMode="auto">
              <a:xfrm>
                <a:off x="3192" y="3530"/>
                <a:ext cx="14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8" name="Rectangle 768"/>
              <p:cNvSpPr>
                <a:spLocks noChangeArrowheads="1"/>
              </p:cNvSpPr>
              <p:nvPr/>
            </p:nvSpPr>
            <p:spPr bwMode="auto">
              <a:xfrm>
                <a:off x="3982" y="3530"/>
                <a:ext cx="14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09" name="Rectangle 769"/>
              <p:cNvSpPr>
                <a:spLocks noChangeArrowheads="1"/>
              </p:cNvSpPr>
              <p:nvPr/>
            </p:nvSpPr>
            <p:spPr bwMode="auto">
              <a:xfrm>
                <a:off x="3192" y="3601"/>
                <a:ext cx="804" cy="9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0" name="Rectangle 770"/>
              <p:cNvSpPr>
                <a:spLocks noChangeArrowheads="1"/>
              </p:cNvSpPr>
              <p:nvPr/>
            </p:nvSpPr>
            <p:spPr bwMode="auto">
              <a:xfrm>
                <a:off x="3206" y="3530"/>
                <a:ext cx="776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1" name="Rectangle 771"/>
              <p:cNvSpPr>
                <a:spLocks noChangeArrowheads="1"/>
              </p:cNvSpPr>
              <p:nvPr/>
            </p:nvSpPr>
            <p:spPr bwMode="auto">
              <a:xfrm>
                <a:off x="3511" y="3530"/>
                <a:ext cx="238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Cargo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2" name="Rectangle 772"/>
              <p:cNvSpPr>
                <a:spLocks noChangeArrowheads="1"/>
              </p:cNvSpPr>
              <p:nvPr/>
            </p:nvSpPr>
            <p:spPr bwMode="auto">
              <a:xfrm>
                <a:off x="3696" y="3530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3" name="Rectangle 773"/>
              <p:cNvSpPr>
                <a:spLocks noChangeArrowheads="1"/>
              </p:cNvSpPr>
              <p:nvPr/>
            </p:nvSpPr>
            <p:spPr bwMode="auto">
              <a:xfrm>
                <a:off x="3996" y="3520"/>
                <a:ext cx="1248" cy="1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4" name="Rectangle 774"/>
              <p:cNvSpPr>
                <a:spLocks noChangeArrowheads="1"/>
              </p:cNvSpPr>
              <p:nvPr/>
            </p:nvSpPr>
            <p:spPr bwMode="auto">
              <a:xfrm>
                <a:off x="3996" y="3530"/>
                <a:ext cx="19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5" name="Rectangle 775"/>
              <p:cNvSpPr>
                <a:spLocks noChangeArrowheads="1"/>
              </p:cNvSpPr>
              <p:nvPr/>
            </p:nvSpPr>
            <p:spPr bwMode="auto">
              <a:xfrm>
                <a:off x="5234" y="3530"/>
                <a:ext cx="10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6" name="Rectangle 776"/>
              <p:cNvSpPr>
                <a:spLocks noChangeArrowheads="1"/>
              </p:cNvSpPr>
              <p:nvPr/>
            </p:nvSpPr>
            <p:spPr bwMode="auto">
              <a:xfrm>
                <a:off x="3996" y="3601"/>
                <a:ext cx="1248" cy="9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7" name="Rectangle 777"/>
              <p:cNvSpPr>
                <a:spLocks noChangeArrowheads="1"/>
              </p:cNvSpPr>
              <p:nvPr/>
            </p:nvSpPr>
            <p:spPr bwMode="auto">
              <a:xfrm>
                <a:off x="4015" y="3530"/>
                <a:ext cx="1219" cy="7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18" name="Rectangle 778"/>
              <p:cNvSpPr>
                <a:spLocks noChangeArrowheads="1"/>
              </p:cNvSpPr>
              <p:nvPr/>
            </p:nvSpPr>
            <p:spPr bwMode="auto">
              <a:xfrm>
                <a:off x="4530" y="3530"/>
                <a:ext cx="233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Nome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9" name="Rectangle 779"/>
              <p:cNvSpPr>
                <a:spLocks noChangeArrowheads="1"/>
              </p:cNvSpPr>
              <p:nvPr/>
            </p:nvSpPr>
            <p:spPr bwMode="auto">
              <a:xfrm>
                <a:off x="4715" y="3530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20" name="Rectangle 780"/>
              <p:cNvSpPr>
                <a:spLocks noChangeArrowheads="1"/>
              </p:cNvSpPr>
              <p:nvPr/>
            </p:nvSpPr>
            <p:spPr bwMode="auto">
              <a:xfrm>
                <a:off x="3001" y="3496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1" name="Line 781"/>
              <p:cNvSpPr>
                <a:spLocks noChangeShapeType="1"/>
              </p:cNvSpPr>
              <p:nvPr/>
            </p:nvSpPr>
            <p:spPr bwMode="auto">
              <a:xfrm>
                <a:off x="3001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2" name="Rectangle 782"/>
              <p:cNvSpPr>
                <a:spLocks noChangeArrowheads="1"/>
              </p:cNvSpPr>
              <p:nvPr/>
            </p:nvSpPr>
            <p:spPr bwMode="auto">
              <a:xfrm>
                <a:off x="3020" y="3496"/>
                <a:ext cx="162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3" name="Line 783"/>
              <p:cNvSpPr>
                <a:spLocks noChangeShapeType="1"/>
              </p:cNvSpPr>
              <p:nvPr/>
            </p:nvSpPr>
            <p:spPr bwMode="auto">
              <a:xfrm>
                <a:off x="3020" y="3496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4" name="Rectangle 784"/>
              <p:cNvSpPr>
                <a:spLocks noChangeArrowheads="1"/>
              </p:cNvSpPr>
              <p:nvPr/>
            </p:nvSpPr>
            <p:spPr bwMode="auto">
              <a:xfrm>
                <a:off x="3020" y="3520"/>
                <a:ext cx="162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5" name="Rectangle 785"/>
              <p:cNvSpPr>
                <a:spLocks noChangeArrowheads="1"/>
              </p:cNvSpPr>
              <p:nvPr/>
            </p:nvSpPr>
            <p:spPr bwMode="auto">
              <a:xfrm>
                <a:off x="3192" y="3520"/>
                <a:ext cx="9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6" name="Rectangle 786"/>
              <p:cNvSpPr>
                <a:spLocks noChangeArrowheads="1"/>
              </p:cNvSpPr>
              <p:nvPr/>
            </p:nvSpPr>
            <p:spPr bwMode="auto">
              <a:xfrm>
                <a:off x="3182" y="3520"/>
                <a:ext cx="10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7" name="Line 787"/>
              <p:cNvSpPr>
                <a:spLocks noChangeShapeType="1"/>
              </p:cNvSpPr>
              <p:nvPr/>
            </p:nvSpPr>
            <p:spPr bwMode="auto">
              <a:xfrm>
                <a:off x="3182" y="3520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8" name="Rectangle 788"/>
              <p:cNvSpPr>
                <a:spLocks noChangeArrowheads="1"/>
              </p:cNvSpPr>
              <p:nvPr/>
            </p:nvSpPr>
            <p:spPr bwMode="auto">
              <a:xfrm>
                <a:off x="3182" y="3496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29" name="Line 789"/>
              <p:cNvSpPr>
                <a:spLocks noChangeShapeType="1"/>
              </p:cNvSpPr>
              <p:nvPr/>
            </p:nvSpPr>
            <p:spPr bwMode="auto">
              <a:xfrm>
                <a:off x="3182" y="349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0" name="Line 790"/>
              <p:cNvSpPr>
                <a:spLocks noChangeShapeType="1"/>
              </p:cNvSpPr>
              <p:nvPr/>
            </p:nvSpPr>
            <p:spPr bwMode="auto">
              <a:xfrm>
                <a:off x="3182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1" name="Rectangle 791"/>
              <p:cNvSpPr>
                <a:spLocks noChangeArrowheads="1"/>
              </p:cNvSpPr>
              <p:nvPr/>
            </p:nvSpPr>
            <p:spPr bwMode="auto">
              <a:xfrm>
                <a:off x="3201" y="3496"/>
                <a:ext cx="795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2" name="Line 792"/>
              <p:cNvSpPr>
                <a:spLocks noChangeShapeType="1"/>
              </p:cNvSpPr>
              <p:nvPr/>
            </p:nvSpPr>
            <p:spPr bwMode="auto">
              <a:xfrm>
                <a:off x="3201" y="3496"/>
                <a:ext cx="79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3" name="Rectangle 793"/>
              <p:cNvSpPr>
                <a:spLocks noChangeArrowheads="1"/>
              </p:cNvSpPr>
              <p:nvPr/>
            </p:nvSpPr>
            <p:spPr bwMode="auto">
              <a:xfrm>
                <a:off x="3201" y="3520"/>
                <a:ext cx="795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4" name="Rectangle 794"/>
              <p:cNvSpPr>
                <a:spLocks noChangeArrowheads="1"/>
              </p:cNvSpPr>
              <p:nvPr/>
            </p:nvSpPr>
            <p:spPr bwMode="auto">
              <a:xfrm>
                <a:off x="3996" y="3520"/>
                <a:ext cx="19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5" name="Rectangle 795"/>
              <p:cNvSpPr>
                <a:spLocks noChangeArrowheads="1"/>
              </p:cNvSpPr>
              <p:nvPr/>
            </p:nvSpPr>
            <p:spPr bwMode="auto">
              <a:xfrm>
                <a:off x="3996" y="3520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6" name="Line 796"/>
              <p:cNvSpPr>
                <a:spLocks noChangeShapeType="1"/>
              </p:cNvSpPr>
              <p:nvPr/>
            </p:nvSpPr>
            <p:spPr bwMode="auto">
              <a:xfrm>
                <a:off x="3996" y="3520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7" name="Rectangle 797"/>
              <p:cNvSpPr>
                <a:spLocks noChangeArrowheads="1"/>
              </p:cNvSpPr>
              <p:nvPr/>
            </p:nvSpPr>
            <p:spPr bwMode="auto">
              <a:xfrm>
                <a:off x="3996" y="3496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8" name="Line 798"/>
              <p:cNvSpPr>
                <a:spLocks noChangeShapeType="1"/>
              </p:cNvSpPr>
              <p:nvPr/>
            </p:nvSpPr>
            <p:spPr bwMode="auto">
              <a:xfrm>
                <a:off x="3996" y="349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39" name="Line 799"/>
              <p:cNvSpPr>
                <a:spLocks noChangeShapeType="1"/>
              </p:cNvSpPr>
              <p:nvPr/>
            </p:nvSpPr>
            <p:spPr bwMode="auto">
              <a:xfrm>
                <a:off x="3996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0" name="Rectangle 800"/>
              <p:cNvSpPr>
                <a:spLocks noChangeArrowheads="1"/>
              </p:cNvSpPr>
              <p:nvPr/>
            </p:nvSpPr>
            <p:spPr bwMode="auto">
              <a:xfrm>
                <a:off x="4015" y="3496"/>
                <a:ext cx="210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1" name="Line 801"/>
              <p:cNvSpPr>
                <a:spLocks noChangeShapeType="1"/>
              </p:cNvSpPr>
              <p:nvPr/>
            </p:nvSpPr>
            <p:spPr bwMode="auto">
              <a:xfrm>
                <a:off x="4015" y="3496"/>
                <a:ext cx="2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2" name="Rectangle 802"/>
              <p:cNvSpPr>
                <a:spLocks noChangeArrowheads="1"/>
              </p:cNvSpPr>
              <p:nvPr/>
            </p:nvSpPr>
            <p:spPr bwMode="auto">
              <a:xfrm>
                <a:off x="4015" y="3520"/>
                <a:ext cx="210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3" name="Rectangle 803"/>
              <p:cNvSpPr>
                <a:spLocks noChangeArrowheads="1"/>
              </p:cNvSpPr>
              <p:nvPr/>
            </p:nvSpPr>
            <p:spPr bwMode="auto">
              <a:xfrm>
                <a:off x="4225" y="3520"/>
                <a:ext cx="24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4" name="Rectangle 804"/>
              <p:cNvSpPr>
                <a:spLocks noChangeArrowheads="1"/>
              </p:cNvSpPr>
              <p:nvPr/>
            </p:nvSpPr>
            <p:spPr bwMode="auto">
              <a:xfrm>
                <a:off x="4225" y="3496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5" name="Line 805"/>
              <p:cNvSpPr>
                <a:spLocks noChangeShapeType="1"/>
              </p:cNvSpPr>
              <p:nvPr/>
            </p:nvSpPr>
            <p:spPr bwMode="auto">
              <a:xfrm>
                <a:off x="4225" y="349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6" name="Line 806"/>
              <p:cNvSpPr>
                <a:spLocks noChangeShapeType="1"/>
              </p:cNvSpPr>
              <p:nvPr/>
            </p:nvSpPr>
            <p:spPr bwMode="auto">
              <a:xfrm>
                <a:off x="4225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62448" name="Group 1008"/>
            <p:cNvGrpSpPr>
              <a:grpSpLocks/>
            </p:cNvGrpSpPr>
            <p:nvPr/>
          </p:nvGrpSpPr>
          <p:grpSpPr bwMode="auto">
            <a:xfrm>
              <a:off x="3001" y="3496"/>
              <a:ext cx="2262" cy="623"/>
              <a:chOff x="3001" y="3496"/>
              <a:chExt cx="2262" cy="623"/>
            </a:xfrm>
          </p:grpSpPr>
          <p:sp>
            <p:nvSpPr>
              <p:cNvPr id="62248" name="Rectangle 808"/>
              <p:cNvSpPr>
                <a:spLocks noChangeArrowheads="1"/>
              </p:cNvSpPr>
              <p:nvPr/>
            </p:nvSpPr>
            <p:spPr bwMode="auto">
              <a:xfrm>
                <a:off x="4249" y="3496"/>
                <a:ext cx="323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49" name="Line 809"/>
              <p:cNvSpPr>
                <a:spLocks noChangeShapeType="1"/>
              </p:cNvSpPr>
              <p:nvPr/>
            </p:nvSpPr>
            <p:spPr bwMode="auto">
              <a:xfrm>
                <a:off x="4249" y="3496"/>
                <a:ext cx="3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0" name="Rectangle 810"/>
              <p:cNvSpPr>
                <a:spLocks noChangeArrowheads="1"/>
              </p:cNvSpPr>
              <p:nvPr/>
            </p:nvSpPr>
            <p:spPr bwMode="auto">
              <a:xfrm>
                <a:off x="4249" y="3520"/>
                <a:ext cx="323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1" name="Rectangle 811"/>
              <p:cNvSpPr>
                <a:spLocks noChangeArrowheads="1"/>
              </p:cNvSpPr>
              <p:nvPr/>
            </p:nvSpPr>
            <p:spPr bwMode="auto">
              <a:xfrm>
                <a:off x="4572" y="3520"/>
                <a:ext cx="19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2" name="Rectangle 812"/>
              <p:cNvSpPr>
                <a:spLocks noChangeArrowheads="1"/>
              </p:cNvSpPr>
              <p:nvPr/>
            </p:nvSpPr>
            <p:spPr bwMode="auto">
              <a:xfrm>
                <a:off x="4572" y="3496"/>
                <a:ext cx="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3" name="Line 813"/>
              <p:cNvSpPr>
                <a:spLocks noChangeShapeType="1"/>
              </p:cNvSpPr>
              <p:nvPr/>
            </p:nvSpPr>
            <p:spPr bwMode="auto">
              <a:xfrm>
                <a:off x="4572" y="349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4" name="Line 814"/>
              <p:cNvSpPr>
                <a:spLocks noChangeShapeType="1"/>
              </p:cNvSpPr>
              <p:nvPr/>
            </p:nvSpPr>
            <p:spPr bwMode="auto">
              <a:xfrm>
                <a:off x="4572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5" name="Rectangle 815"/>
              <p:cNvSpPr>
                <a:spLocks noChangeArrowheads="1"/>
              </p:cNvSpPr>
              <p:nvPr/>
            </p:nvSpPr>
            <p:spPr bwMode="auto">
              <a:xfrm>
                <a:off x="4591" y="3496"/>
                <a:ext cx="319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6" name="Line 816"/>
              <p:cNvSpPr>
                <a:spLocks noChangeShapeType="1"/>
              </p:cNvSpPr>
              <p:nvPr/>
            </p:nvSpPr>
            <p:spPr bwMode="auto">
              <a:xfrm>
                <a:off x="4591" y="3496"/>
                <a:ext cx="3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7" name="Rectangle 817"/>
              <p:cNvSpPr>
                <a:spLocks noChangeArrowheads="1"/>
              </p:cNvSpPr>
              <p:nvPr/>
            </p:nvSpPr>
            <p:spPr bwMode="auto">
              <a:xfrm>
                <a:off x="4591" y="3520"/>
                <a:ext cx="319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8" name="Rectangle 818"/>
              <p:cNvSpPr>
                <a:spLocks noChangeArrowheads="1"/>
              </p:cNvSpPr>
              <p:nvPr/>
            </p:nvSpPr>
            <p:spPr bwMode="auto">
              <a:xfrm>
                <a:off x="4910" y="3520"/>
                <a:ext cx="24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59" name="Rectangle 819"/>
              <p:cNvSpPr>
                <a:spLocks noChangeArrowheads="1"/>
              </p:cNvSpPr>
              <p:nvPr/>
            </p:nvSpPr>
            <p:spPr bwMode="auto">
              <a:xfrm>
                <a:off x="4910" y="3496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0" name="Line 820"/>
              <p:cNvSpPr>
                <a:spLocks noChangeShapeType="1"/>
              </p:cNvSpPr>
              <p:nvPr/>
            </p:nvSpPr>
            <p:spPr bwMode="auto">
              <a:xfrm>
                <a:off x="4910" y="349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1" name="Line 821"/>
              <p:cNvSpPr>
                <a:spLocks noChangeShapeType="1"/>
              </p:cNvSpPr>
              <p:nvPr/>
            </p:nvSpPr>
            <p:spPr bwMode="auto">
              <a:xfrm>
                <a:off x="4910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2" name="Rectangle 822"/>
              <p:cNvSpPr>
                <a:spLocks noChangeArrowheads="1"/>
              </p:cNvSpPr>
              <p:nvPr/>
            </p:nvSpPr>
            <p:spPr bwMode="auto">
              <a:xfrm>
                <a:off x="4934" y="3496"/>
                <a:ext cx="305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3" name="Line 823"/>
              <p:cNvSpPr>
                <a:spLocks noChangeShapeType="1"/>
              </p:cNvSpPr>
              <p:nvPr/>
            </p:nvSpPr>
            <p:spPr bwMode="auto">
              <a:xfrm>
                <a:off x="4934" y="3496"/>
                <a:ext cx="30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4" name="Rectangle 824"/>
              <p:cNvSpPr>
                <a:spLocks noChangeArrowheads="1"/>
              </p:cNvSpPr>
              <p:nvPr/>
            </p:nvSpPr>
            <p:spPr bwMode="auto">
              <a:xfrm>
                <a:off x="4934" y="3520"/>
                <a:ext cx="305" cy="1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5" name="Rectangle 825"/>
              <p:cNvSpPr>
                <a:spLocks noChangeArrowheads="1"/>
              </p:cNvSpPr>
              <p:nvPr/>
            </p:nvSpPr>
            <p:spPr bwMode="auto">
              <a:xfrm>
                <a:off x="5239" y="3496"/>
                <a:ext cx="24" cy="2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6" name="Line 826"/>
              <p:cNvSpPr>
                <a:spLocks noChangeShapeType="1"/>
              </p:cNvSpPr>
              <p:nvPr/>
            </p:nvSpPr>
            <p:spPr bwMode="auto">
              <a:xfrm>
                <a:off x="5239" y="3496"/>
                <a:ext cx="1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7" name="Rectangle 827"/>
              <p:cNvSpPr>
                <a:spLocks noChangeArrowheads="1"/>
              </p:cNvSpPr>
              <p:nvPr/>
            </p:nvSpPr>
            <p:spPr bwMode="auto">
              <a:xfrm>
                <a:off x="3001" y="3520"/>
                <a:ext cx="19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8" name="Line 828"/>
              <p:cNvSpPr>
                <a:spLocks noChangeShapeType="1"/>
              </p:cNvSpPr>
              <p:nvPr/>
            </p:nvSpPr>
            <p:spPr bwMode="auto">
              <a:xfrm>
                <a:off x="3001" y="3520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69" name="Rectangle 829"/>
              <p:cNvSpPr>
                <a:spLocks noChangeArrowheads="1"/>
              </p:cNvSpPr>
              <p:nvPr/>
            </p:nvSpPr>
            <p:spPr bwMode="auto">
              <a:xfrm>
                <a:off x="3182" y="3520"/>
                <a:ext cx="10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0" name="Line 830"/>
              <p:cNvSpPr>
                <a:spLocks noChangeShapeType="1"/>
              </p:cNvSpPr>
              <p:nvPr/>
            </p:nvSpPr>
            <p:spPr bwMode="auto">
              <a:xfrm>
                <a:off x="3182" y="3520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1" name="Rectangle 831"/>
              <p:cNvSpPr>
                <a:spLocks noChangeArrowheads="1"/>
              </p:cNvSpPr>
              <p:nvPr/>
            </p:nvSpPr>
            <p:spPr bwMode="auto">
              <a:xfrm>
                <a:off x="3996" y="3520"/>
                <a:ext cx="1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2" name="Line 832"/>
              <p:cNvSpPr>
                <a:spLocks noChangeShapeType="1"/>
              </p:cNvSpPr>
              <p:nvPr/>
            </p:nvSpPr>
            <p:spPr bwMode="auto">
              <a:xfrm>
                <a:off x="3996" y="3520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3" name="Rectangle 833"/>
              <p:cNvSpPr>
                <a:spLocks noChangeArrowheads="1"/>
              </p:cNvSpPr>
              <p:nvPr/>
            </p:nvSpPr>
            <p:spPr bwMode="auto">
              <a:xfrm>
                <a:off x="5239" y="3520"/>
                <a:ext cx="24" cy="9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4" name="Line 834"/>
              <p:cNvSpPr>
                <a:spLocks noChangeShapeType="1"/>
              </p:cNvSpPr>
              <p:nvPr/>
            </p:nvSpPr>
            <p:spPr bwMode="auto">
              <a:xfrm>
                <a:off x="5239" y="3520"/>
                <a:ext cx="1" cy="9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5" name="Rectangle 835"/>
              <p:cNvSpPr>
                <a:spLocks noChangeArrowheads="1"/>
              </p:cNvSpPr>
              <p:nvPr/>
            </p:nvSpPr>
            <p:spPr bwMode="auto">
              <a:xfrm>
                <a:off x="3025" y="3620"/>
                <a:ext cx="157" cy="14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6" name="Rectangle 836"/>
              <p:cNvSpPr>
                <a:spLocks noChangeArrowheads="1"/>
              </p:cNvSpPr>
              <p:nvPr/>
            </p:nvSpPr>
            <p:spPr bwMode="auto">
              <a:xfrm>
                <a:off x="3025" y="3634"/>
                <a:ext cx="5" cy="48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7" name="Rectangle 837"/>
              <p:cNvSpPr>
                <a:spLocks noChangeArrowheads="1"/>
              </p:cNvSpPr>
              <p:nvPr/>
            </p:nvSpPr>
            <p:spPr bwMode="auto">
              <a:xfrm>
                <a:off x="3173" y="3634"/>
                <a:ext cx="9" cy="48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8" name="Rectangle 838"/>
              <p:cNvSpPr>
                <a:spLocks noChangeArrowheads="1"/>
              </p:cNvSpPr>
              <p:nvPr/>
            </p:nvSpPr>
            <p:spPr bwMode="auto">
              <a:xfrm>
                <a:off x="3025" y="3682"/>
                <a:ext cx="157" cy="14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79" name="Rectangle 839"/>
              <p:cNvSpPr>
                <a:spLocks noChangeArrowheads="1"/>
              </p:cNvSpPr>
              <p:nvPr/>
            </p:nvSpPr>
            <p:spPr bwMode="auto">
              <a:xfrm>
                <a:off x="3030" y="3634"/>
                <a:ext cx="143" cy="48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80" name="Rectangle 840"/>
              <p:cNvSpPr>
                <a:spLocks noChangeArrowheads="1"/>
              </p:cNvSpPr>
              <p:nvPr/>
            </p:nvSpPr>
            <p:spPr bwMode="auto">
              <a:xfrm>
                <a:off x="3030" y="3629"/>
                <a:ext cx="181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Resp.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1" name="Rectangle 841"/>
              <p:cNvSpPr>
                <a:spLocks noChangeArrowheads="1"/>
              </p:cNvSpPr>
              <p:nvPr/>
            </p:nvSpPr>
            <p:spPr bwMode="auto">
              <a:xfrm>
                <a:off x="3163" y="3629"/>
                <a:ext cx="43" cy="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2" name="Rectangle 842"/>
              <p:cNvSpPr>
                <a:spLocks noChangeArrowheads="1"/>
              </p:cNvSpPr>
              <p:nvPr/>
            </p:nvSpPr>
            <p:spPr bwMode="auto">
              <a:xfrm>
                <a:off x="3230" y="3625"/>
                <a:ext cx="743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Professor Coordenador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3" name="Rectangle 843"/>
              <p:cNvSpPr>
                <a:spLocks noChangeArrowheads="1"/>
              </p:cNvSpPr>
              <p:nvPr/>
            </p:nvSpPr>
            <p:spPr bwMode="auto">
              <a:xfrm>
                <a:off x="3882" y="3625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4" name="Rectangle 844"/>
              <p:cNvSpPr>
                <a:spLocks noChangeArrowheads="1"/>
              </p:cNvSpPr>
              <p:nvPr/>
            </p:nvSpPr>
            <p:spPr bwMode="auto">
              <a:xfrm>
                <a:off x="4015" y="3625"/>
                <a:ext cx="719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Júlio César de Oliveira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5" name="Rectangle 845"/>
              <p:cNvSpPr>
                <a:spLocks noChangeArrowheads="1"/>
              </p:cNvSpPr>
              <p:nvPr/>
            </p:nvSpPr>
            <p:spPr bwMode="auto">
              <a:xfrm>
                <a:off x="4653" y="3625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86" name="Rectangle 846"/>
              <p:cNvSpPr>
                <a:spLocks noChangeArrowheads="1"/>
              </p:cNvSpPr>
              <p:nvPr/>
            </p:nvSpPr>
            <p:spPr bwMode="auto">
              <a:xfrm>
                <a:off x="3001" y="3610"/>
                <a:ext cx="19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87" name="Line 847"/>
              <p:cNvSpPr>
                <a:spLocks noChangeShapeType="1"/>
              </p:cNvSpPr>
              <p:nvPr/>
            </p:nvSpPr>
            <p:spPr bwMode="auto">
              <a:xfrm>
                <a:off x="3001" y="361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88" name="Rectangle 848"/>
              <p:cNvSpPr>
                <a:spLocks noChangeArrowheads="1"/>
              </p:cNvSpPr>
              <p:nvPr/>
            </p:nvSpPr>
            <p:spPr bwMode="auto">
              <a:xfrm>
                <a:off x="3020" y="3610"/>
                <a:ext cx="162" cy="10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89" name="Rectangle 849"/>
              <p:cNvSpPr>
                <a:spLocks noChangeArrowheads="1"/>
              </p:cNvSpPr>
              <p:nvPr/>
            </p:nvSpPr>
            <p:spPr bwMode="auto">
              <a:xfrm>
                <a:off x="3182" y="3610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0" name="Line 850"/>
              <p:cNvSpPr>
                <a:spLocks noChangeShapeType="1"/>
              </p:cNvSpPr>
              <p:nvPr/>
            </p:nvSpPr>
            <p:spPr bwMode="auto">
              <a:xfrm>
                <a:off x="3182" y="361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1" name="Rectangle 851"/>
              <p:cNvSpPr>
                <a:spLocks noChangeArrowheads="1"/>
              </p:cNvSpPr>
              <p:nvPr/>
            </p:nvSpPr>
            <p:spPr bwMode="auto">
              <a:xfrm>
                <a:off x="3192" y="3610"/>
                <a:ext cx="80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2" name="Line 852"/>
              <p:cNvSpPr>
                <a:spLocks noChangeShapeType="1"/>
              </p:cNvSpPr>
              <p:nvPr/>
            </p:nvSpPr>
            <p:spPr bwMode="auto">
              <a:xfrm>
                <a:off x="3192" y="3610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3" name="Rectangle 853"/>
              <p:cNvSpPr>
                <a:spLocks noChangeArrowheads="1"/>
              </p:cNvSpPr>
              <p:nvPr/>
            </p:nvSpPr>
            <p:spPr bwMode="auto">
              <a:xfrm>
                <a:off x="3996" y="3620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4" name="Line 854"/>
              <p:cNvSpPr>
                <a:spLocks noChangeShapeType="1"/>
              </p:cNvSpPr>
              <p:nvPr/>
            </p:nvSpPr>
            <p:spPr bwMode="auto">
              <a:xfrm>
                <a:off x="3996" y="3620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5" name="Rectangle 855"/>
              <p:cNvSpPr>
                <a:spLocks noChangeArrowheads="1"/>
              </p:cNvSpPr>
              <p:nvPr/>
            </p:nvSpPr>
            <p:spPr bwMode="auto">
              <a:xfrm>
                <a:off x="3996" y="3610"/>
                <a:ext cx="10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6" name="Line 856"/>
              <p:cNvSpPr>
                <a:spLocks noChangeShapeType="1"/>
              </p:cNvSpPr>
              <p:nvPr/>
            </p:nvSpPr>
            <p:spPr bwMode="auto">
              <a:xfrm>
                <a:off x="3996" y="3610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7" name="Line 857"/>
              <p:cNvSpPr>
                <a:spLocks noChangeShapeType="1"/>
              </p:cNvSpPr>
              <p:nvPr/>
            </p:nvSpPr>
            <p:spPr bwMode="auto">
              <a:xfrm>
                <a:off x="3996" y="3610"/>
                <a:ext cx="1" cy="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8" name="Rectangle 858"/>
              <p:cNvSpPr>
                <a:spLocks noChangeArrowheads="1"/>
              </p:cNvSpPr>
              <p:nvPr/>
            </p:nvSpPr>
            <p:spPr bwMode="auto">
              <a:xfrm>
                <a:off x="4006" y="3610"/>
                <a:ext cx="1233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299" name="Line 859"/>
              <p:cNvSpPr>
                <a:spLocks noChangeShapeType="1"/>
              </p:cNvSpPr>
              <p:nvPr/>
            </p:nvSpPr>
            <p:spPr bwMode="auto">
              <a:xfrm>
                <a:off x="4006" y="3610"/>
                <a:ext cx="12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0" name="Rectangle 860"/>
              <p:cNvSpPr>
                <a:spLocks noChangeArrowheads="1"/>
              </p:cNvSpPr>
              <p:nvPr/>
            </p:nvSpPr>
            <p:spPr bwMode="auto">
              <a:xfrm>
                <a:off x="5239" y="3610"/>
                <a:ext cx="24" cy="1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1" name="Line 861"/>
              <p:cNvSpPr>
                <a:spLocks noChangeShapeType="1"/>
              </p:cNvSpPr>
              <p:nvPr/>
            </p:nvSpPr>
            <p:spPr bwMode="auto">
              <a:xfrm>
                <a:off x="5239" y="3610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2" name="Rectangle 862"/>
              <p:cNvSpPr>
                <a:spLocks noChangeArrowheads="1"/>
              </p:cNvSpPr>
              <p:nvPr/>
            </p:nvSpPr>
            <p:spPr bwMode="auto">
              <a:xfrm>
                <a:off x="3001" y="3620"/>
                <a:ext cx="19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3" name="Line 863"/>
              <p:cNvSpPr>
                <a:spLocks noChangeShapeType="1"/>
              </p:cNvSpPr>
              <p:nvPr/>
            </p:nvSpPr>
            <p:spPr bwMode="auto">
              <a:xfrm>
                <a:off x="3001" y="3620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4" name="Rectangle 864"/>
              <p:cNvSpPr>
                <a:spLocks noChangeArrowheads="1"/>
              </p:cNvSpPr>
              <p:nvPr/>
            </p:nvSpPr>
            <p:spPr bwMode="auto">
              <a:xfrm>
                <a:off x="3182" y="3620"/>
                <a:ext cx="10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5" name="Line 865"/>
              <p:cNvSpPr>
                <a:spLocks noChangeShapeType="1"/>
              </p:cNvSpPr>
              <p:nvPr/>
            </p:nvSpPr>
            <p:spPr bwMode="auto">
              <a:xfrm>
                <a:off x="3182" y="3620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6" name="Rectangle 866"/>
              <p:cNvSpPr>
                <a:spLocks noChangeArrowheads="1"/>
              </p:cNvSpPr>
              <p:nvPr/>
            </p:nvSpPr>
            <p:spPr bwMode="auto">
              <a:xfrm>
                <a:off x="3996" y="3620"/>
                <a:ext cx="1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7" name="Line 867"/>
              <p:cNvSpPr>
                <a:spLocks noChangeShapeType="1"/>
              </p:cNvSpPr>
              <p:nvPr/>
            </p:nvSpPr>
            <p:spPr bwMode="auto">
              <a:xfrm>
                <a:off x="3996" y="3620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8" name="Rectangle 868"/>
              <p:cNvSpPr>
                <a:spLocks noChangeArrowheads="1"/>
              </p:cNvSpPr>
              <p:nvPr/>
            </p:nvSpPr>
            <p:spPr bwMode="auto">
              <a:xfrm>
                <a:off x="5239" y="3620"/>
                <a:ext cx="24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09" name="Line 869"/>
              <p:cNvSpPr>
                <a:spLocks noChangeShapeType="1"/>
              </p:cNvSpPr>
              <p:nvPr/>
            </p:nvSpPr>
            <p:spPr bwMode="auto">
              <a:xfrm>
                <a:off x="5239" y="3620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10" name="Rectangle 870"/>
              <p:cNvSpPr>
                <a:spLocks noChangeArrowheads="1"/>
              </p:cNvSpPr>
              <p:nvPr/>
            </p:nvSpPr>
            <p:spPr bwMode="auto">
              <a:xfrm>
                <a:off x="3025" y="3705"/>
                <a:ext cx="43" cy="395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11" name="Rectangle 871"/>
              <p:cNvSpPr>
                <a:spLocks noChangeArrowheads="1"/>
              </p:cNvSpPr>
              <p:nvPr/>
            </p:nvSpPr>
            <p:spPr bwMode="auto">
              <a:xfrm>
                <a:off x="3139" y="3705"/>
                <a:ext cx="43" cy="395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12" name="Rectangle 872"/>
              <p:cNvSpPr>
                <a:spLocks noChangeArrowheads="1"/>
              </p:cNvSpPr>
              <p:nvPr/>
            </p:nvSpPr>
            <p:spPr bwMode="auto">
              <a:xfrm>
                <a:off x="3068" y="3705"/>
                <a:ext cx="71" cy="395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13" name="Rectangle 873"/>
              <p:cNvSpPr>
                <a:spLocks noChangeArrowheads="1"/>
              </p:cNvSpPr>
              <p:nvPr/>
            </p:nvSpPr>
            <p:spPr bwMode="auto">
              <a:xfrm rot="16200000">
                <a:off x="2974" y="3831"/>
                <a:ext cx="26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Equipe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4" name="Rectangle 874"/>
              <p:cNvSpPr>
                <a:spLocks noChangeArrowheads="1"/>
              </p:cNvSpPr>
              <p:nvPr/>
            </p:nvSpPr>
            <p:spPr bwMode="auto">
              <a:xfrm rot="16200000">
                <a:off x="3082" y="3725"/>
                <a:ext cx="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5" name="Rectangle 875"/>
              <p:cNvSpPr>
                <a:spLocks noChangeArrowheads="1"/>
              </p:cNvSpPr>
              <p:nvPr/>
            </p:nvSpPr>
            <p:spPr bwMode="auto">
              <a:xfrm>
                <a:off x="3230" y="3710"/>
                <a:ext cx="16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Vice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6" name="Rectangle 876"/>
              <p:cNvSpPr>
                <a:spLocks noChangeArrowheads="1"/>
              </p:cNvSpPr>
              <p:nvPr/>
            </p:nvSpPr>
            <p:spPr bwMode="auto">
              <a:xfrm>
                <a:off x="3349" y="3710"/>
                <a:ext cx="6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-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7" name="Rectangle 877"/>
              <p:cNvSpPr>
                <a:spLocks noChangeArrowheads="1"/>
              </p:cNvSpPr>
              <p:nvPr/>
            </p:nvSpPr>
            <p:spPr bwMode="auto">
              <a:xfrm>
                <a:off x="3373" y="3710"/>
                <a:ext cx="281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Diretora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8" name="Rectangle 878"/>
              <p:cNvSpPr>
                <a:spLocks noChangeArrowheads="1"/>
              </p:cNvSpPr>
              <p:nvPr/>
            </p:nvSpPr>
            <p:spPr bwMode="auto">
              <a:xfrm>
                <a:off x="3606" y="3710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9" name="Rectangle 879"/>
              <p:cNvSpPr>
                <a:spLocks noChangeArrowheads="1"/>
              </p:cNvSpPr>
              <p:nvPr/>
            </p:nvSpPr>
            <p:spPr bwMode="auto">
              <a:xfrm>
                <a:off x="4015" y="3710"/>
                <a:ext cx="671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Aline Soares de Men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20" name="Rectangle 880"/>
              <p:cNvSpPr>
                <a:spLocks noChangeArrowheads="1"/>
              </p:cNvSpPr>
              <p:nvPr/>
            </p:nvSpPr>
            <p:spPr bwMode="auto">
              <a:xfrm>
                <a:off x="4596" y="3710"/>
                <a:ext cx="176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ezes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21" name="Rectangle 881"/>
              <p:cNvSpPr>
                <a:spLocks noChangeArrowheads="1"/>
              </p:cNvSpPr>
              <p:nvPr/>
            </p:nvSpPr>
            <p:spPr bwMode="auto">
              <a:xfrm>
                <a:off x="4725" y="3710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22" name="Rectangle 882"/>
              <p:cNvSpPr>
                <a:spLocks noChangeArrowheads="1"/>
              </p:cNvSpPr>
              <p:nvPr/>
            </p:nvSpPr>
            <p:spPr bwMode="auto">
              <a:xfrm>
                <a:off x="3001" y="3696"/>
                <a:ext cx="19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3" name="Line 883"/>
              <p:cNvSpPr>
                <a:spLocks noChangeShapeType="1"/>
              </p:cNvSpPr>
              <p:nvPr/>
            </p:nvSpPr>
            <p:spPr bwMode="auto">
              <a:xfrm>
                <a:off x="3001" y="3696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4" name="Rectangle 884"/>
              <p:cNvSpPr>
                <a:spLocks noChangeArrowheads="1"/>
              </p:cNvSpPr>
              <p:nvPr/>
            </p:nvSpPr>
            <p:spPr bwMode="auto">
              <a:xfrm>
                <a:off x="3020" y="3696"/>
                <a:ext cx="162" cy="9"/>
              </a:xfrm>
              <a:prstGeom prst="rect">
                <a:avLst/>
              </a:prstGeom>
              <a:solidFill>
                <a:srgbClr val="D7E4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5" name="Rectangle 885"/>
              <p:cNvSpPr>
                <a:spLocks noChangeArrowheads="1"/>
              </p:cNvSpPr>
              <p:nvPr/>
            </p:nvSpPr>
            <p:spPr bwMode="auto">
              <a:xfrm>
                <a:off x="3182" y="3696"/>
                <a:ext cx="10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6" name="Line 886"/>
              <p:cNvSpPr>
                <a:spLocks noChangeShapeType="1"/>
              </p:cNvSpPr>
              <p:nvPr/>
            </p:nvSpPr>
            <p:spPr bwMode="auto">
              <a:xfrm>
                <a:off x="3182" y="3696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7" name="Rectangle 887"/>
              <p:cNvSpPr>
                <a:spLocks noChangeArrowheads="1"/>
              </p:cNvSpPr>
              <p:nvPr/>
            </p:nvSpPr>
            <p:spPr bwMode="auto">
              <a:xfrm>
                <a:off x="3192" y="3696"/>
                <a:ext cx="804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8" name="Line 888"/>
              <p:cNvSpPr>
                <a:spLocks noChangeShapeType="1"/>
              </p:cNvSpPr>
              <p:nvPr/>
            </p:nvSpPr>
            <p:spPr bwMode="auto">
              <a:xfrm>
                <a:off x="3192" y="3696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29" name="Rectangle 889"/>
              <p:cNvSpPr>
                <a:spLocks noChangeArrowheads="1"/>
              </p:cNvSpPr>
              <p:nvPr/>
            </p:nvSpPr>
            <p:spPr bwMode="auto">
              <a:xfrm>
                <a:off x="3996" y="3705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0" name="Line 890"/>
              <p:cNvSpPr>
                <a:spLocks noChangeShapeType="1"/>
              </p:cNvSpPr>
              <p:nvPr/>
            </p:nvSpPr>
            <p:spPr bwMode="auto">
              <a:xfrm>
                <a:off x="3996" y="3705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1" name="Rectangle 891"/>
              <p:cNvSpPr>
                <a:spLocks noChangeArrowheads="1"/>
              </p:cNvSpPr>
              <p:nvPr/>
            </p:nvSpPr>
            <p:spPr bwMode="auto">
              <a:xfrm>
                <a:off x="3996" y="3696"/>
                <a:ext cx="10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2" name="Line 892"/>
              <p:cNvSpPr>
                <a:spLocks noChangeShapeType="1"/>
              </p:cNvSpPr>
              <p:nvPr/>
            </p:nvSpPr>
            <p:spPr bwMode="auto">
              <a:xfrm>
                <a:off x="3996" y="3696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3" name="Line 893"/>
              <p:cNvSpPr>
                <a:spLocks noChangeShapeType="1"/>
              </p:cNvSpPr>
              <p:nvPr/>
            </p:nvSpPr>
            <p:spPr bwMode="auto">
              <a:xfrm>
                <a:off x="3996" y="3696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4" name="Rectangle 894"/>
              <p:cNvSpPr>
                <a:spLocks noChangeArrowheads="1"/>
              </p:cNvSpPr>
              <p:nvPr/>
            </p:nvSpPr>
            <p:spPr bwMode="auto">
              <a:xfrm>
                <a:off x="4006" y="3696"/>
                <a:ext cx="1233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5" name="Line 895"/>
              <p:cNvSpPr>
                <a:spLocks noChangeShapeType="1"/>
              </p:cNvSpPr>
              <p:nvPr/>
            </p:nvSpPr>
            <p:spPr bwMode="auto">
              <a:xfrm>
                <a:off x="4006" y="3696"/>
                <a:ext cx="123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6" name="Rectangle 896"/>
              <p:cNvSpPr>
                <a:spLocks noChangeArrowheads="1"/>
              </p:cNvSpPr>
              <p:nvPr/>
            </p:nvSpPr>
            <p:spPr bwMode="auto">
              <a:xfrm>
                <a:off x="5239" y="3696"/>
                <a:ext cx="24" cy="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7" name="Line 897"/>
              <p:cNvSpPr>
                <a:spLocks noChangeShapeType="1"/>
              </p:cNvSpPr>
              <p:nvPr/>
            </p:nvSpPr>
            <p:spPr bwMode="auto">
              <a:xfrm>
                <a:off x="5239" y="369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8" name="Rectangle 898"/>
              <p:cNvSpPr>
                <a:spLocks noChangeArrowheads="1"/>
              </p:cNvSpPr>
              <p:nvPr/>
            </p:nvSpPr>
            <p:spPr bwMode="auto">
              <a:xfrm>
                <a:off x="3001" y="3705"/>
                <a:ext cx="19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39" name="Line 899"/>
              <p:cNvSpPr>
                <a:spLocks noChangeShapeType="1"/>
              </p:cNvSpPr>
              <p:nvPr/>
            </p:nvSpPr>
            <p:spPr bwMode="auto">
              <a:xfrm>
                <a:off x="3001" y="3705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0" name="Rectangle 900"/>
              <p:cNvSpPr>
                <a:spLocks noChangeArrowheads="1"/>
              </p:cNvSpPr>
              <p:nvPr/>
            </p:nvSpPr>
            <p:spPr bwMode="auto">
              <a:xfrm>
                <a:off x="3182" y="3705"/>
                <a:ext cx="10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1" name="Line 901"/>
              <p:cNvSpPr>
                <a:spLocks noChangeShapeType="1"/>
              </p:cNvSpPr>
              <p:nvPr/>
            </p:nvSpPr>
            <p:spPr bwMode="auto">
              <a:xfrm>
                <a:off x="3182" y="3705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2" name="Rectangle 902"/>
              <p:cNvSpPr>
                <a:spLocks noChangeArrowheads="1"/>
              </p:cNvSpPr>
              <p:nvPr/>
            </p:nvSpPr>
            <p:spPr bwMode="auto">
              <a:xfrm>
                <a:off x="3996" y="3705"/>
                <a:ext cx="1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3" name="Line 903"/>
              <p:cNvSpPr>
                <a:spLocks noChangeShapeType="1"/>
              </p:cNvSpPr>
              <p:nvPr/>
            </p:nvSpPr>
            <p:spPr bwMode="auto">
              <a:xfrm>
                <a:off x="3996" y="3705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4" name="Rectangle 904"/>
              <p:cNvSpPr>
                <a:spLocks noChangeArrowheads="1"/>
              </p:cNvSpPr>
              <p:nvPr/>
            </p:nvSpPr>
            <p:spPr bwMode="auto">
              <a:xfrm>
                <a:off x="5239" y="3705"/>
                <a:ext cx="24" cy="7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5" name="Line 905"/>
              <p:cNvSpPr>
                <a:spLocks noChangeShapeType="1"/>
              </p:cNvSpPr>
              <p:nvPr/>
            </p:nvSpPr>
            <p:spPr bwMode="auto">
              <a:xfrm>
                <a:off x="5239" y="3705"/>
                <a:ext cx="1" cy="7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46" name="Rectangle 906"/>
              <p:cNvSpPr>
                <a:spLocks noChangeArrowheads="1"/>
              </p:cNvSpPr>
              <p:nvPr/>
            </p:nvSpPr>
            <p:spPr bwMode="auto">
              <a:xfrm>
                <a:off x="3230" y="3791"/>
                <a:ext cx="628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Professor Mediador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47" name="Rectangle 907"/>
              <p:cNvSpPr>
                <a:spLocks noChangeArrowheads="1"/>
              </p:cNvSpPr>
              <p:nvPr/>
            </p:nvSpPr>
            <p:spPr bwMode="auto">
              <a:xfrm>
                <a:off x="3777" y="3791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48" name="Rectangle 908"/>
              <p:cNvSpPr>
                <a:spLocks noChangeArrowheads="1"/>
              </p:cNvSpPr>
              <p:nvPr/>
            </p:nvSpPr>
            <p:spPr bwMode="auto">
              <a:xfrm>
                <a:off x="4015" y="3791"/>
                <a:ext cx="866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Danilo Bertazzi dos Santos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49" name="Rectangle 909"/>
              <p:cNvSpPr>
                <a:spLocks noChangeArrowheads="1"/>
              </p:cNvSpPr>
              <p:nvPr/>
            </p:nvSpPr>
            <p:spPr bwMode="auto">
              <a:xfrm>
                <a:off x="4782" y="3791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50" name="Rectangle 910"/>
              <p:cNvSpPr>
                <a:spLocks noChangeArrowheads="1"/>
              </p:cNvSpPr>
              <p:nvPr/>
            </p:nvSpPr>
            <p:spPr bwMode="auto">
              <a:xfrm>
                <a:off x="3001" y="3782"/>
                <a:ext cx="19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1" name="Line 911"/>
              <p:cNvSpPr>
                <a:spLocks noChangeShapeType="1"/>
              </p:cNvSpPr>
              <p:nvPr/>
            </p:nvSpPr>
            <p:spPr bwMode="auto">
              <a:xfrm>
                <a:off x="3001" y="3782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2" name="Rectangle 912"/>
              <p:cNvSpPr>
                <a:spLocks noChangeArrowheads="1"/>
              </p:cNvSpPr>
              <p:nvPr/>
            </p:nvSpPr>
            <p:spPr bwMode="auto">
              <a:xfrm>
                <a:off x="3182" y="3782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3" name="Line 913"/>
              <p:cNvSpPr>
                <a:spLocks noChangeShapeType="1"/>
              </p:cNvSpPr>
              <p:nvPr/>
            </p:nvSpPr>
            <p:spPr bwMode="auto">
              <a:xfrm>
                <a:off x="3182" y="3782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4" name="Rectangle 914"/>
              <p:cNvSpPr>
                <a:spLocks noChangeArrowheads="1"/>
              </p:cNvSpPr>
              <p:nvPr/>
            </p:nvSpPr>
            <p:spPr bwMode="auto">
              <a:xfrm>
                <a:off x="3192" y="3782"/>
                <a:ext cx="80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5" name="Line 915"/>
              <p:cNvSpPr>
                <a:spLocks noChangeShapeType="1"/>
              </p:cNvSpPr>
              <p:nvPr/>
            </p:nvSpPr>
            <p:spPr bwMode="auto">
              <a:xfrm>
                <a:off x="3192" y="3782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6" name="Rectangle 916"/>
              <p:cNvSpPr>
                <a:spLocks noChangeArrowheads="1"/>
              </p:cNvSpPr>
              <p:nvPr/>
            </p:nvSpPr>
            <p:spPr bwMode="auto">
              <a:xfrm>
                <a:off x="3996" y="3782"/>
                <a:ext cx="1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7" name="Line 917"/>
              <p:cNvSpPr>
                <a:spLocks noChangeShapeType="1"/>
              </p:cNvSpPr>
              <p:nvPr/>
            </p:nvSpPr>
            <p:spPr bwMode="auto">
              <a:xfrm>
                <a:off x="3996" y="378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8" name="Rectangle 918"/>
              <p:cNvSpPr>
                <a:spLocks noChangeArrowheads="1"/>
              </p:cNvSpPr>
              <p:nvPr/>
            </p:nvSpPr>
            <p:spPr bwMode="auto">
              <a:xfrm>
                <a:off x="3996" y="3782"/>
                <a:ext cx="124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59" name="Line 919"/>
              <p:cNvSpPr>
                <a:spLocks noChangeShapeType="1"/>
              </p:cNvSpPr>
              <p:nvPr/>
            </p:nvSpPr>
            <p:spPr bwMode="auto">
              <a:xfrm>
                <a:off x="3996" y="3782"/>
                <a:ext cx="12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0" name="Rectangle 920"/>
              <p:cNvSpPr>
                <a:spLocks noChangeArrowheads="1"/>
              </p:cNvSpPr>
              <p:nvPr/>
            </p:nvSpPr>
            <p:spPr bwMode="auto">
              <a:xfrm>
                <a:off x="5239" y="3782"/>
                <a:ext cx="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1" name="Line 921"/>
              <p:cNvSpPr>
                <a:spLocks noChangeShapeType="1"/>
              </p:cNvSpPr>
              <p:nvPr/>
            </p:nvSpPr>
            <p:spPr bwMode="auto">
              <a:xfrm>
                <a:off x="5239" y="378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2" name="Rectangle 922"/>
              <p:cNvSpPr>
                <a:spLocks noChangeArrowheads="1"/>
              </p:cNvSpPr>
              <p:nvPr/>
            </p:nvSpPr>
            <p:spPr bwMode="auto">
              <a:xfrm>
                <a:off x="3001" y="3786"/>
                <a:ext cx="19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3" name="Line 923"/>
              <p:cNvSpPr>
                <a:spLocks noChangeShapeType="1"/>
              </p:cNvSpPr>
              <p:nvPr/>
            </p:nvSpPr>
            <p:spPr bwMode="auto">
              <a:xfrm>
                <a:off x="3001" y="3786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4" name="Rectangle 924"/>
              <p:cNvSpPr>
                <a:spLocks noChangeArrowheads="1"/>
              </p:cNvSpPr>
              <p:nvPr/>
            </p:nvSpPr>
            <p:spPr bwMode="auto">
              <a:xfrm>
                <a:off x="3182" y="3786"/>
                <a:ext cx="10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5" name="Line 925"/>
              <p:cNvSpPr>
                <a:spLocks noChangeShapeType="1"/>
              </p:cNvSpPr>
              <p:nvPr/>
            </p:nvSpPr>
            <p:spPr bwMode="auto">
              <a:xfrm>
                <a:off x="3182" y="3786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6" name="Rectangle 926"/>
              <p:cNvSpPr>
                <a:spLocks noChangeArrowheads="1"/>
              </p:cNvSpPr>
              <p:nvPr/>
            </p:nvSpPr>
            <p:spPr bwMode="auto">
              <a:xfrm>
                <a:off x="3996" y="3786"/>
                <a:ext cx="1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7" name="Line 927"/>
              <p:cNvSpPr>
                <a:spLocks noChangeShapeType="1"/>
              </p:cNvSpPr>
              <p:nvPr/>
            </p:nvSpPr>
            <p:spPr bwMode="auto">
              <a:xfrm>
                <a:off x="3996" y="3786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8" name="Rectangle 928"/>
              <p:cNvSpPr>
                <a:spLocks noChangeArrowheads="1"/>
              </p:cNvSpPr>
              <p:nvPr/>
            </p:nvSpPr>
            <p:spPr bwMode="auto">
              <a:xfrm>
                <a:off x="5239" y="3786"/>
                <a:ext cx="24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69" name="Line 929"/>
              <p:cNvSpPr>
                <a:spLocks noChangeShapeType="1"/>
              </p:cNvSpPr>
              <p:nvPr/>
            </p:nvSpPr>
            <p:spPr bwMode="auto">
              <a:xfrm>
                <a:off x="5239" y="3786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0" name="Rectangle 930"/>
              <p:cNvSpPr>
                <a:spLocks noChangeArrowheads="1"/>
              </p:cNvSpPr>
              <p:nvPr/>
            </p:nvSpPr>
            <p:spPr bwMode="auto">
              <a:xfrm>
                <a:off x="3230" y="3867"/>
                <a:ext cx="800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Professora de Português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1" name="Rectangle 931"/>
              <p:cNvSpPr>
                <a:spLocks noChangeArrowheads="1"/>
              </p:cNvSpPr>
              <p:nvPr/>
            </p:nvSpPr>
            <p:spPr bwMode="auto">
              <a:xfrm>
                <a:off x="3925" y="3867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2" name="Rectangle 932"/>
              <p:cNvSpPr>
                <a:spLocks noChangeArrowheads="1"/>
              </p:cNvSpPr>
              <p:nvPr/>
            </p:nvSpPr>
            <p:spPr bwMode="auto">
              <a:xfrm>
                <a:off x="4015" y="3867"/>
                <a:ext cx="76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Carla Bezerra de Souza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3" name="Rectangle 933"/>
              <p:cNvSpPr>
                <a:spLocks noChangeArrowheads="1"/>
              </p:cNvSpPr>
              <p:nvPr/>
            </p:nvSpPr>
            <p:spPr bwMode="auto">
              <a:xfrm>
                <a:off x="4687" y="3867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4" name="Rectangle 934"/>
              <p:cNvSpPr>
                <a:spLocks noChangeArrowheads="1"/>
              </p:cNvSpPr>
              <p:nvPr/>
            </p:nvSpPr>
            <p:spPr bwMode="auto">
              <a:xfrm>
                <a:off x="3001" y="3862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5" name="Line 935"/>
              <p:cNvSpPr>
                <a:spLocks noChangeShapeType="1"/>
              </p:cNvSpPr>
              <p:nvPr/>
            </p:nvSpPr>
            <p:spPr bwMode="auto">
              <a:xfrm>
                <a:off x="3001" y="3862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6" name="Rectangle 936"/>
              <p:cNvSpPr>
                <a:spLocks noChangeArrowheads="1"/>
              </p:cNvSpPr>
              <p:nvPr/>
            </p:nvSpPr>
            <p:spPr bwMode="auto">
              <a:xfrm>
                <a:off x="3182" y="3862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7" name="Line 937"/>
              <p:cNvSpPr>
                <a:spLocks noChangeShapeType="1"/>
              </p:cNvSpPr>
              <p:nvPr/>
            </p:nvSpPr>
            <p:spPr bwMode="auto">
              <a:xfrm>
                <a:off x="3182" y="3862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8" name="Rectangle 938"/>
              <p:cNvSpPr>
                <a:spLocks noChangeArrowheads="1"/>
              </p:cNvSpPr>
              <p:nvPr/>
            </p:nvSpPr>
            <p:spPr bwMode="auto">
              <a:xfrm>
                <a:off x="3192" y="3862"/>
                <a:ext cx="80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79" name="Line 939"/>
              <p:cNvSpPr>
                <a:spLocks noChangeShapeType="1"/>
              </p:cNvSpPr>
              <p:nvPr/>
            </p:nvSpPr>
            <p:spPr bwMode="auto">
              <a:xfrm>
                <a:off x="3192" y="3862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0" name="Rectangle 940"/>
              <p:cNvSpPr>
                <a:spLocks noChangeArrowheads="1"/>
              </p:cNvSpPr>
              <p:nvPr/>
            </p:nvSpPr>
            <p:spPr bwMode="auto">
              <a:xfrm>
                <a:off x="3996" y="3862"/>
                <a:ext cx="1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1" name="Line 941"/>
              <p:cNvSpPr>
                <a:spLocks noChangeShapeType="1"/>
              </p:cNvSpPr>
              <p:nvPr/>
            </p:nvSpPr>
            <p:spPr bwMode="auto">
              <a:xfrm>
                <a:off x="3996" y="386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2" name="Rectangle 942"/>
              <p:cNvSpPr>
                <a:spLocks noChangeArrowheads="1"/>
              </p:cNvSpPr>
              <p:nvPr/>
            </p:nvSpPr>
            <p:spPr bwMode="auto">
              <a:xfrm>
                <a:off x="3996" y="3862"/>
                <a:ext cx="1243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3" name="Line 943"/>
              <p:cNvSpPr>
                <a:spLocks noChangeShapeType="1"/>
              </p:cNvSpPr>
              <p:nvPr/>
            </p:nvSpPr>
            <p:spPr bwMode="auto">
              <a:xfrm>
                <a:off x="3996" y="3862"/>
                <a:ext cx="12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4" name="Rectangle 944"/>
              <p:cNvSpPr>
                <a:spLocks noChangeArrowheads="1"/>
              </p:cNvSpPr>
              <p:nvPr/>
            </p:nvSpPr>
            <p:spPr bwMode="auto">
              <a:xfrm>
                <a:off x="5239" y="3862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5" name="Line 945"/>
              <p:cNvSpPr>
                <a:spLocks noChangeShapeType="1"/>
              </p:cNvSpPr>
              <p:nvPr/>
            </p:nvSpPr>
            <p:spPr bwMode="auto">
              <a:xfrm>
                <a:off x="5239" y="3862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6" name="Rectangle 946"/>
              <p:cNvSpPr>
                <a:spLocks noChangeArrowheads="1"/>
              </p:cNvSpPr>
              <p:nvPr/>
            </p:nvSpPr>
            <p:spPr bwMode="auto">
              <a:xfrm>
                <a:off x="3001" y="3867"/>
                <a:ext cx="19" cy="7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7" name="Line 947"/>
              <p:cNvSpPr>
                <a:spLocks noChangeShapeType="1"/>
              </p:cNvSpPr>
              <p:nvPr/>
            </p:nvSpPr>
            <p:spPr bwMode="auto">
              <a:xfrm>
                <a:off x="3001" y="3867"/>
                <a:ext cx="1" cy="7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8" name="Rectangle 948"/>
              <p:cNvSpPr>
                <a:spLocks noChangeArrowheads="1"/>
              </p:cNvSpPr>
              <p:nvPr/>
            </p:nvSpPr>
            <p:spPr bwMode="auto">
              <a:xfrm>
                <a:off x="3182" y="3867"/>
                <a:ext cx="10" cy="7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89" name="Line 949"/>
              <p:cNvSpPr>
                <a:spLocks noChangeShapeType="1"/>
              </p:cNvSpPr>
              <p:nvPr/>
            </p:nvSpPr>
            <p:spPr bwMode="auto">
              <a:xfrm>
                <a:off x="3182" y="3867"/>
                <a:ext cx="1" cy="7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0" name="Rectangle 950"/>
              <p:cNvSpPr>
                <a:spLocks noChangeArrowheads="1"/>
              </p:cNvSpPr>
              <p:nvPr/>
            </p:nvSpPr>
            <p:spPr bwMode="auto">
              <a:xfrm>
                <a:off x="3996" y="3867"/>
                <a:ext cx="1" cy="7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1" name="Line 951"/>
              <p:cNvSpPr>
                <a:spLocks noChangeShapeType="1"/>
              </p:cNvSpPr>
              <p:nvPr/>
            </p:nvSpPr>
            <p:spPr bwMode="auto">
              <a:xfrm>
                <a:off x="3996" y="3867"/>
                <a:ext cx="1" cy="7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2" name="Rectangle 952"/>
              <p:cNvSpPr>
                <a:spLocks noChangeArrowheads="1"/>
              </p:cNvSpPr>
              <p:nvPr/>
            </p:nvSpPr>
            <p:spPr bwMode="auto">
              <a:xfrm>
                <a:off x="5239" y="3867"/>
                <a:ext cx="24" cy="7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3" name="Line 953"/>
              <p:cNvSpPr>
                <a:spLocks noChangeShapeType="1"/>
              </p:cNvSpPr>
              <p:nvPr/>
            </p:nvSpPr>
            <p:spPr bwMode="auto">
              <a:xfrm>
                <a:off x="5239" y="3867"/>
                <a:ext cx="1" cy="7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4" name="Rectangle 954"/>
              <p:cNvSpPr>
                <a:spLocks noChangeArrowheads="1"/>
              </p:cNvSpPr>
              <p:nvPr/>
            </p:nvSpPr>
            <p:spPr bwMode="auto">
              <a:xfrm>
                <a:off x="3230" y="3948"/>
                <a:ext cx="814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Professor de Matemática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5" name="Rectangle 955"/>
              <p:cNvSpPr>
                <a:spLocks noChangeArrowheads="1"/>
              </p:cNvSpPr>
              <p:nvPr/>
            </p:nvSpPr>
            <p:spPr bwMode="auto">
              <a:xfrm>
                <a:off x="3934" y="3948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6" name="Rectangle 956"/>
              <p:cNvSpPr>
                <a:spLocks noChangeArrowheads="1"/>
              </p:cNvSpPr>
              <p:nvPr/>
            </p:nvSpPr>
            <p:spPr bwMode="auto">
              <a:xfrm>
                <a:off x="4015" y="3948"/>
                <a:ext cx="824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Felipe Pimentel de Araújo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7" name="Rectangle 957"/>
              <p:cNvSpPr>
                <a:spLocks noChangeArrowheads="1"/>
              </p:cNvSpPr>
              <p:nvPr/>
            </p:nvSpPr>
            <p:spPr bwMode="auto">
              <a:xfrm>
                <a:off x="4749" y="3948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8" name="Rectangle 958"/>
              <p:cNvSpPr>
                <a:spLocks noChangeArrowheads="1"/>
              </p:cNvSpPr>
              <p:nvPr/>
            </p:nvSpPr>
            <p:spPr bwMode="auto">
              <a:xfrm>
                <a:off x="3001" y="3939"/>
                <a:ext cx="19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399" name="Line 959"/>
              <p:cNvSpPr>
                <a:spLocks noChangeShapeType="1"/>
              </p:cNvSpPr>
              <p:nvPr/>
            </p:nvSpPr>
            <p:spPr bwMode="auto">
              <a:xfrm>
                <a:off x="3001" y="393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0" name="Rectangle 960"/>
              <p:cNvSpPr>
                <a:spLocks noChangeArrowheads="1"/>
              </p:cNvSpPr>
              <p:nvPr/>
            </p:nvSpPr>
            <p:spPr bwMode="auto">
              <a:xfrm>
                <a:off x="3182" y="3939"/>
                <a:ext cx="10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1" name="Line 961"/>
              <p:cNvSpPr>
                <a:spLocks noChangeShapeType="1"/>
              </p:cNvSpPr>
              <p:nvPr/>
            </p:nvSpPr>
            <p:spPr bwMode="auto">
              <a:xfrm>
                <a:off x="3182" y="3939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2" name="Rectangle 962"/>
              <p:cNvSpPr>
                <a:spLocks noChangeArrowheads="1"/>
              </p:cNvSpPr>
              <p:nvPr/>
            </p:nvSpPr>
            <p:spPr bwMode="auto">
              <a:xfrm>
                <a:off x="3192" y="3939"/>
                <a:ext cx="80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3" name="Line 963"/>
              <p:cNvSpPr>
                <a:spLocks noChangeShapeType="1"/>
              </p:cNvSpPr>
              <p:nvPr/>
            </p:nvSpPr>
            <p:spPr bwMode="auto">
              <a:xfrm>
                <a:off x="3192" y="3939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4" name="Rectangle 964"/>
              <p:cNvSpPr>
                <a:spLocks noChangeArrowheads="1"/>
              </p:cNvSpPr>
              <p:nvPr/>
            </p:nvSpPr>
            <p:spPr bwMode="auto">
              <a:xfrm>
                <a:off x="3996" y="3939"/>
                <a:ext cx="1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5" name="Line 965"/>
              <p:cNvSpPr>
                <a:spLocks noChangeShapeType="1"/>
              </p:cNvSpPr>
              <p:nvPr/>
            </p:nvSpPr>
            <p:spPr bwMode="auto">
              <a:xfrm>
                <a:off x="3996" y="39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6" name="Rectangle 966"/>
              <p:cNvSpPr>
                <a:spLocks noChangeArrowheads="1"/>
              </p:cNvSpPr>
              <p:nvPr/>
            </p:nvSpPr>
            <p:spPr bwMode="auto">
              <a:xfrm>
                <a:off x="3996" y="3939"/>
                <a:ext cx="1243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7" name="Line 967"/>
              <p:cNvSpPr>
                <a:spLocks noChangeShapeType="1"/>
              </p:cNvSpPr>
              <p:nvPr/>
            </p:nvSpPr>
            <p:spPr bwMode="auto">
              <a:xfrm>
                <a:off x="3996" y="3939"/>
                <a:ext cx="12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8" name="Rectangle 968"/>
              <p:cNvSpPr>
                <a:spLocks noChangeArrowheads="1"/>
              </p:cNvSpPr>
              <p:nvPr/>
            </p:nvSpPr>
            <p:spPr bwMode="auto">
              <a:xfrm>
                <a:off x="5239" y="3939"/>
                <a:ext cx="24" cy="4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09" name="Line 969"/>
              <p:cNvSpPr>
                <a:spLocks noChangeShapeType="1"/>
              </p:cNvSpPr>
              <p:nvPr/>
            </p:nvSpPr>
            <p:spPr bwMode="auto">
              <a:xfrm>
                <a:off x="5239" y="393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0" name="Rectangle 970"/>
              <p:cNvSpPr>
                <a:spLocks noChangeArrowheads="1"/>
              </p:cNvSpPr>
              <p:nvPr/>
            </p:nvSpPr>
            <p:spPr bwMode="auto">
              <a:xfrm>
                <a:off x="3001" y="3943"/>
                <a:ext cx="19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1" name="Line 971"/>
              <p:cNvSpPr>
                <a:spLocks noChangeShapeType="1"/>
              </p:cNvSpPr>
              <p:nvPr/>
            </p:nvSpPr>
            <p:spPr bwMode="auto">
              <a:xfrm>
                <a:off x="3001" y="3943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2" name="Rectangle 972"/>
              <p:cNvSpPr>
                <a:spLocks noChangeArrowheads="1"/>
              </p:cNvSpPr>
              <p:nvPr/>
            </p:nvSpPr>
            <p:spPr bwMode="auto">
              <a:xfrm>
                <a:off x="3182" y="3943"/>
                <a:ext cx="10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3" name="Line 973"/>
              <p:cNvSpPr>
                <a:spLocks noChangeShapeType="1"/>
              </p:cNvSpPr>
              <p:nvPr/>
            </p:nvSpPr>
            <p:spPr bwMode="auto">
              <a:xfrm>
                <a:off x="3182" y="3943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4" name="Rectangle 974"/>
              <p:cNvSpPr>
                <a:spLocks noChangeArrowheads="1"/>
              </p:cNvSpPr>
              <p:nvPr/>
            </p:nvSpPr>
            <p:spPr bwMode="auto">
              <a:xfrm>
                <a:off x="3996" y="3943"/>
                <a:ext cx="1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5" name="Line 975"/>
              <p:cNvSpPr>
                <a:spLocks noChangeShapeType="1"/>
              </p:cNvSpPr>
              <p:nvPr/>
            </p:nvSpPr>
            <p:spPr bwMode="auto">
              <a:xfrm>
                <a:off x="3996" y="3943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6" name="Rectangle 976"/>
              <p:cNvSpPr>
                <a:spLocks noChangeArrowheads="1"/>
              </p:cNvSpPr>
              <p:nvPr/>
            </p:nvSpPr>
            <p:spPr bwMode="auto">
              <a:xfrm>
                <a:off x="5239" y="3943"/>
                <a:ext cx="24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7" name="Line 977"/>
              <p:cNvSpPr>
                <a:spLocks noChangeShapeType="1"/>
              </p:cNvSpPr>
              <p:nvPr/>
            </p:nvSpPr>
            <p:spPr bwMode="auto">
              <a:xfrm>
                <a:off x="5239" y="3943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18" name="Rectangle 978"/>
              <p:cNvSpPr>
                <a:spLocks noChangeArrowheads="1"/>
              </p:cNvSpPr>
              <p:nvPr/>
            </p:nvSpPr>
            <p:spPr bwMode="auto">
              <a:xfrm>
                <a:off x="3230" y="4029"/>
                <a:ext cx="719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Professora de História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19" name="Rectangle 979"/>
              <p:cNvSpPr>
                <a:spLocks noChangeArrowheads="1"/>
              </p:cNvSpPr>
              <p:nvPr/>
            </p:nvSpPr>
            <p:spPr bwMode="auto">
              <a:xfrm>
                <a:off x="3858" y="4029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20" name="Rectangle 980"/>
              <p:cNvSpPr>
                <a:spLocks noChangeArrowheads="1"/>
              </p:cNvSpPr>
              <p:nvPr/>
            </p:nvSpPr>
            <p:spPr bwMode="auto">
              <a:xfrm>
                <a:off x="4015" y="4029"/>
                <a:ext cx="952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Camila Maleronka de Andrade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21" name="Rectangle 981"/>
              <p:cNvSpPr>
                <a:spLocks noChangeArrowheads="1"/>
              </p:cNvSpPr>
              <p:nvPr/>
            </p:nvSpPr>
            <p:spPr bwMode="auto">
              <a:xfrm>
                <a:off x="4872" y="4029"/>
                <a:ext cx="57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itchFamily="34" charset="0"/>
                    <a:cs typeface="Arial" pitchFamily="34" charset="0"/>
                  </a:rPr>
                  <a:t> 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22" name="Rectangle 982"/>
              <p:cNvSpPr>
                <a:spLocks noChangeArrowheads="1"/>
              </p:cNvSpPr>
              <p:nvPr/>
            </p:nvSpPr>
            <p:spPr bwMode="auto">
              <a:xfrm>
                <a:off x="3001" y="4019"/>
                <a:ext cx="19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3" name="Line 983"/>
              <p:cNvSpPr>
                <a:spLocks noChangeShapeType="1"/>
              </p:cNvSpPr>
              <p:nvPr/>
            </p:nvSpPr>
            <p:spPr bwMode="auto">
              <a:xfrm>
                <a:off x="3001" y="4019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4" name="Rectangle 984"/>
              <p:cNvSpPr>
                <a:spLocks noChangeArrowheads="1"/>
              </p:cNvSpPr>
              <p:nvPr/>
            </p:nvSpPr>
            <p:spPr bwMode="auto">
              <a:xfrm>
                <a:off x="3182" y="4019"/>
                <a:ext cx="10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5" name="Line 985"/>
              <p:cNvSpPr>
                <a:spLocks noChangeShapeType="1"/>
              </p:cNvSpPr>
              <p:nvPr/>
            </p:nvSpPr>
            <p:spPr bwMode="auto">
              <a:xfrm>
                <a:off x="3182" y="4019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6" name="Rectangle 986"/>
              <p:cNvSpPr>
                <a:spLocks noChangeArrowheads="1"/>
              </p:cNvSpPr>
              <p:nvPr/>
            </p:nvSpPr>
            <p:spPr bwMode="auto">
              <a:xfrm>
                <a:off x="3192" y="4019"/>
                <a:ext cx="80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7" name="Line 987"/>
              <p:cNvSpPr>
                <a:spLocks noChangeShapeType="1"/>
              </p:cNvSpPr>
              <p:nvPr/>
            </p:nvSpPr>
            <p:spPr bwMode="auto">
              <a:xfrm>
                <a:off x="3192" y="4019"/>
                <a:ext cx="80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8" name="Rectangle 988"/>
              <p:cNvSpPr>
                <a:spLocks noChangeArrowheads="1"/>
              </p:cNvSpPr>
              <p:nvPr/>
            </p:nvSpPr>
            <p:spPr bwMode="auto">
              <a:xfrm>
                <a:off x="3996" y="4019"/>
                <a:ext cx="1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29" name="Line 989"/>
              <p:cNvSpPr>
                <a:spLocks noChangeShapeType="1"/>
              </p:cNvSpPr>
              <p:nvPr/>
            </p:nvSpPr>
            <p:spPr bwMode="auto">
              <a:xfrm>
                <a:off x="3996" y="401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0" name="Rectangle 990"/>
              <p:cNvSpPr>
                <a:spLocks noChangeArrowheads="1"/>
              </p:cNvSpPr>
              <p:nvPr/>
            </p:nvSpPr>
            <p:spPr bwMode="auto">
              <a:xfrm>
                <a:off x="3996" y="4019"/>
                <a:ext cx="1243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1" name="Line 991"/>
              <p:cNvSpPr>
                <a:spLocks noChangeShapeType="1"/>
              </p:cNvSpPr>
              <p:nvPr/>
            </p:nvSpPr>
            <p:spPr bwMode="auto">
              <a:xfrm>
                <a:off x="3996" y="4019"/>
                <a:ext cx="124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2" name="Rectangle 992"/>
              <p:cNvSpPr>
                <a:spLocks noChangeArrowheads="1"/>
              </p:cNvSpPr>
              <p:nvPr/>
            </p:nvSpPr>
            <p:spPr bwMode="auto">
              <a:xfrm>
                <a:off x="5239" y="4019"/>
                <a:ext cx="24" cy="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3" name="Line 993"/>
              <p:cNvSpPr>
                <a:spLocks noChangeShapeType="1"/>
              </p:cNvSpPr>
              <p:nvPr/>
            </p:nvSpPr>
            <p:spPr bwMode="auto">
              <a:xfrm>
                <a:off x="5239" y="4019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4" name="Rectangle 994"/>
              <p:cNvSpPr>
                <a:spLocks noChangeArrowheads="1"/>
              </p:cNvSpPr>
              <p:nvPr/>
            </p:nvSpPr>
            <p:spPr bwMode="auto">
              <a:xfrm>
                <a:off x="3001" y="4024"/>
                <a:ext cx="19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5" name="Line 995"/>
              <p:cNvSpPr>
                <a:spLocks noChangeShapeType="1"/>
              </p:cNvSpPr>
              <p:nvPr/>
            </p:nvSpPr>
            <p:spPr bwMode="auto">
              <a:xfrm>
                <a:off x="3001" y="4024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6" name="Rectangle 996"/>
              <p:cNvSpPr>
                <a:spLocks noChangeArrowheads="1"/>
              </p:cNvSpPr>
              <p:nvPr/>
            </p:nvSpPr>
            <p:spPr bwMode="auto">
              <a:xfrm>
                <a:off x="3001" y="4100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7" name="Line 997"/>
              <p:cNvSpPr>
                <a:spLocks noChangeShapeType="1"/>
              </p:cNvSpPr>
              <p:nvPr/>
            </p:nvSpPr>
            <p:spPr bwMode="auto">
              <a:xfrm>
                <a:off x="3001" y="410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8" name="Line 998"/>
              <p:cNvSpPr>
                <a:spLocks noChangeShapeType="1"/>
              </p:cNvSpPr>
              <p:nvPr/>
            </p:nvSpPr>
            <p:spPr bwMode="auto">
              <a:xfrm>
                <a:off x="3001" y="4100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39" name="Rectangle 999"/>
              <p:cNvSpPr>
                <a:spLocks noChangeArrowheads="1"/>
              </p:cNvSpPr>
              <p:nvPr/>
            </p:nvSpPr>
            <p:spPr bwMode="auto">
              <a:xfrm>
                <a:off x="3001" y="4100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0" name="Line 1000"/>
              <p:cNvSpPr>
                <a:spLocks noChangeShapeType="1"/>
              </p:cNvSpPr>
              <p:nvPr/>
            </p:nvSpPr>
            <p:spPr bwMode="auto">
              <a:xfrm>
                <a:off x="3001" y="410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1" name="Line 1001"/>
              <p:cNvSpPr>
                <a:spLocks noChangeShapeType="1"/>
              </p:cNvSpPr>
              <p:nvPr/>
            </p:nvSpPr>
            <p:spPr bwMode="auto">
              <a:xfrm>
                <a:off x="3001" y="4100"/>
                <a:ext cx="1" cy="1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2" name="Rectangle 1002"/>
              <p:cNvSpPr>
                <a:spLocks noChangeArrowheads="1"/>
              </p:cNvSpPr>
              <p:nvPr/>
            </p:nvSpPr>
            <p:spPr bwMode="auto">
              <a:xfrm>
                <a:off x="3020" y="4100"/>
                <a:ext cx="162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3" name="Line 1003"/>
              <p:cNvSpPr>
                <a:spLocks noChangeShapeType="1"/>
              </p:cNvSpPr>
              <p:nvPr/>
            </p:nvSpPr>
            <p:spPr bwMode="auto">
              <a:xfrm>
                <a:off x="3020" y="4100"/>
                <a:ext cx="16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4" name="Rectangle 1004"/>
              <p:cNvSpPr>
                <a:spLocks noChangeArrowheads="1"/>
              </p:cNvSpPr>
              <p:nvPr/>
            </p:nvSpPr>
            <p:spPr bwMode="auto">
              <a:xfrm>
                <a:off x="3182" y="4024"/>
                <a:ext cx="10" cy="7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5" name="Line 1005"/>
              <p:cNvSpPr>
                <a:spLocks noChangeShapeType="1"/>
              </p:cNvSpPr>
              <p:nvPr/>
            </p:nvSpPr>
            <p:spPr bwMode="auto">
              <a:xfrm>
                <a:off x="3182" y="4024"/>
                <a:ext cx="1" cy="7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6" name="Rectangle 1006"/>
              <p:cNvSpPr>
                <a:spLocks noChangeArrowheads="1"/>
              </p:cNvSpPr>
              <p:nvPr/>
            </p:nvSpPr>
            <p:spPr bwMode="auto">
              <a:xfrm>
                <a:off x="3182" y="4100"/>
                <a:ext cx="19" cy="1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2447" name="Line 1007"/>
              <p:cNvSpPr>
                <a:spLocks noChangeShapeType="1"/>
              </p:cNvSpPr>
              <p:nvPr/>
            </p:nvSpPr>
            <p:spPr bwMode="auto">
              <a:xfrm>
                <a:off x="3182" y="4100"/>
                <a:ext cx="19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sp>
          <p:nvSpPr>
            <p:cNvPr id="62449" name="Line 1009"/>
            <p:cNvSpPr>
              <a:spLocks noChangeShapeType="1"/>
            </p:cNvSpPr>
            <p:nvPr/>
          </p:nvSpPr>
          <p:spPr bwMode="auto">
            <a:xfrm>
              <a:off x="3182" y="4100"/>
              <a:ext cx="1" cy="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0" name="Rectangle 1010"/>
            <p:cNvSpPr>
              <a:spLocks noChangeArrowheads="1"/>
            </p:cNvSpPr>
            <p:nvPr/>
          </p:nvSpPr>
          <p:spPr bwMode="auto">
            <a:xfrm>
              <a:off x="3201" y="4100"/>
              <a:ext cx="795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1" name="Line 1011"/>
            <p:cNvSpPr>
              <a:spLocks noChangeShapeType="1"/>
            </p:cNvSpPr>
            <p:nvPr/>
          </p:nvSpPr>
          <p:spPr bwMode="auto">
            <a:xfrm>
              <a:off x="3201" y="4100"/>
              <a:ext cx="79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2" name="Rectangle 1012"/>
            <p:cNvSpPr>
              <a:spLocks noChangeArrowheads="1"/>
            </p:cNvSpPr>
            <p:nvPr/>
          </p:nvSpPr>
          <p:spPr bwMode="auto">
            <a:xfrm>
              <a:off x="3996" y="4024"/>
              <a:ext cx="1" cy="7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3" name="Line 1013"/>
            <p:cNvSpPr>
              <a:spLocks noChangeShapeType="1"/>
            </p:cNvSpPr>
            <p:nvPr/>
          </p:nvSpPr>
          <p:spPr bwMode="auto">
            <a:xfrm>
              <a:off x="3996" y="4024"/>
              <a:ext cx="1" cy="7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4" name="Rectangle 1014"/>
            <p:cNvSpPr>
              <a:spLocks noChangeArrowheads="1"/>
            </p:cNvSpPr>
            <p:nvPr/>
          </p:nvSpPr>
          <p:spPr bwMode="auto">
            <a:xfrm>
              <a:off x="3996" y="4100"/>
              <a:ext cx="19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5" name="Line 1015"/>
            <p:cNvSpPr>
              <a:spLocks noChangeShapeType="1"/>
            </p:cNvSpPr>
            <p:nvPr/>
          </p:nvSpPr>
          <p:spPr bwMode="auto">
            <a:xfrm>
              <a:off x="3996" y="4100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6" name="Line 1016"/>
            <p:cNvSpPr>
              <a:spLocks noChangeShapeType="1"/>
            </p:cNvSpPr>
            <p:nvPr/>
          </p:nvSpPr>
          <p:spPr bwMode="auto">
            <a:xfrm>
              <a:off x="3996" y="4100"/>
              <a:ext cx="1" cy="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7" name="Rectangle 1017"/>
            <p:cNvSpPr>
              <a:spLocks noChangeArrowheads="1"/>
            </p:cNvSpPr>
            <p:nvPr/>
          </p:nvSpPr>
          <p:spPr bwMode="auto">
            <a:xfrm>
              <a:off x="4015" y="4100"/>
              <a:ext cx="1224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8" name="Line 1018"/>
            <p:cNvSpPr>
              <a:spLocks noChangeShapeType="1"/>
            </p:cNvSpPr>
            <p:nvPr/>
          </p:nvSpPr>
          <p:spPr bwMode="auto">
            <a:xfrm>
              <a:off x="4015" y="4100"/>
              <a:ext cx="12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59" name="Rectangle 1019"/>
            <p:cNvSpPr>
              <a:spLocks noChangeArrowheads="1"/>
            </p:cNvSpPr>
            <p:nvPr/>
          </p:nvSpPr>
          <p:spPr bwMode="auto">
            <a:xfrm>
              <a:off x="5239" y="4024"/>
              <a:ext cx="24" cy="7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0" name="Line 1020"/>
            <p:cNvSpPr>
              <a:spLocks noChangeShapeType="1"/>
            </p:cNvSpPr>
            <p:nvPr/>
          </p:nvSpPr>
          <p:spPr bwMode="auto">
            <a:xfrm>
              <a:off x="5239" y="4024"/>
              <a:ext cx="1" cy="7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1" name="Rectangle 1021"/>
            <p:cNvSpPr>
              <a:spLocks noChangeArrowheads="1"/>
            </p:cNvSpPr>
            <p:nvPr/>
          </p:nvSpPr>
          <p:spPr bwMode="auto">
            <a:xfrm>
              <a:off x="5239" y="4100"/>
              <a:ext cx="24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2" name="Line 1022"/>
            <p:cNvSpPr>
              <a:spLocks noChangeShapeType="1"/>
            </p:cNvSpPr>
            <p:nvPr/>
          </p:nvSpPr>
          <p:spPr bwMode="auto">
            <a:xfrm>
              <a:off x="5239" y="4100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3" name="Line 1023"/>
            <p:cNvSpPr>
              <a:spLocks noChangeShapeType="1"/>
            </p:cNvSpPr>
            <p:nvPr/>
          </p:nvSpPr>
          <p:spPr bwMode="auto">
            <a:xfrm>
              <a:off x="5239" y="4100"/>
              <a:ext cx="1" cy="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4" name="Rectangle 1024"/>
            <p:cNvSpPr>
              <a:spLocks noChangeArrowheads="1"/>
            </p:cNvSpPr>
            <p:nvPr/>
          </p:nvSpPr>
          <p:spPr bwMode="auto">
            <a:xfrm>
              <a:off x="5239" y="4100"/>
              <a:ext cx="24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5" name="Line 1025"/>
            <p:cNvSpPr>
              <a:spLocks noChangeShapeType="1"/>
            </p:cNvSpPr>
            <p:nvPr/>
          </p:nvSpPr>
          <p:spPr bwMode="auto">
            <a:xfrm>
              <a:off x="5239" y="4100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2466" name="Line 1026"/>
            <p:cNvSpPr>
              <a:spLocks noChangeShapeType="1"/>
            </p:cNvSpPr>
            <p:nvPr/>
          </p:nvSpPr>
          <p:spPr bwMode="auto">
            <a:xfrm>
              <a:off x="5239" y="4100"/>
              <a:ext cx="1" cy="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033" name="CaixaDeTexto 1032"/>
          <p:cNvSpPr txBox="1"/>
          <p:nvPr/>
        </p:nvSpPr>
        <p:spPr>
          <a:xfrm>
            <a:off x="5041368" y="3538719"/>
            <a:ext cx="3302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800" dirty="0" smtClean="0"/>
              <a:t>Elaboração de plano de acompanhamento da gestão de sala de aula, com instrumento de observação previamente definido com os </a:t>
            </a:r>
          </a:p>
          <a:p>
            <a:pPr lvl="0"/>
            <a:r>
              <a:rPr lang="pt-BR" sz="800" dirty="0" smtClean="0"/>
              <a:t>professores, pelo PC,  de forma a </a:t>
            </a:r>
          </a:p>
          <a:p>
            <a:pPr lvl="0"/>
            <a:r>
              <a:rPr lang="pt-BR" sz="800" dirty="0" smtClean="0"/>
              <a:t> diagnosticar as necessidades de </a:t>
            </a:r>
          </a:p>
          <a:p>
            <a:pPr lvl="0"/>
            <a:r>
              <a:rPr lang="pt-BR" sz="800" dirty="0" smtClean="0"/>
              <a:t> formação dos professores. </a:t>
            </a:r>
            <a:endParaRPr lang="pt-BR" sz="1200" dirty="0"/>
          </a:p>
        </p:txBody>
      </p:sp>
      <p:sp>
        <p:nvSpPr>
          <p:cNvPr id="1038" name="CaixaDeTexto 1037"/>
          <p:cNvSpPr txBox="1"/>
          <p:nvPr/>
        </p:nvSpPr>
        <p:spPr>
          <a:xfrm>
            <a:off x="7761290" y="2409179"/>
            <a:ext cx="702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1º bimestre</a:t>
            </a:r>
            <a:endParaRPr lang="pt-BR" sz="800" dirty="0"/>
          </a:p>
        </p:txBody>
      </p:sp>
      <p:sp>
        <p:nvSpPr>
          <p:cNvPr id="1039" name="CaixaDeTexto 1038"/>
          <p:cNvSpPr txBox="1"/>
          <p:nvPr/>
        </p:nvSpPr>
        <p:spPr>
          <a:xfrm>
            <a:off x="7740930" y="2750006"/>
            <a:ext cx="702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3º bimestre</a:t>
            </a:r>
            <a:endParaRPr lang="pt-BR" sz="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019943" y="4373712"/>
            <a:ext cx="187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 smtClean="0"/>
              <a:t>Minuta do roteiro de observa</a:t>
            </a:r>
            <a:r>
              <a:rPr lang="en-US" sz="900" dirty="0" err="1" smtClean="0"/>
              <a:t>ção</a:t>
            </a:r>
            <a:endParaRPr lang="pt-BR" sz="900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5026028" y="4636295"/>
            <a:ext cx="18389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/>
              <a:t>Teste</a:t>
            </a:r>
            <a:r>
              <a:rPr lang="en-US" sz="900" dirty="0" smtClean="0"/>
              <a:t> do </a:t>
            </a:r>
            <a:r>
              <a:rPr lang="en-US" sz="900" dirty="0" err="1" smtClean="0"/>
              <a:t>roteiro</a:t>
            </a:r>
            <a:r>
              <a:rPr lang="en-US" sz="900" dirty="0" smtClean="0"/>
              <a:t> </a:t>
            </a:r>
            <a:r>
              <a:rPr lang="en-US" sz="900" dirty="0" err="1" smtClean="0"/>
              <a:t>em</a:t>
            </a:r>
            <a:r>
              <a:rPr lang="en-US" sz="900" dirty="0" smtClean="0"/>
              <a:t> </a:t>
            </a:r>
            <a:r>
              <a:rPr lang="en-US" sz="900" dirty="0" err="1" smtClean="0"/>
              <a:t>sala</a:t>
            </a:r>
            <a:r>
              <a:rPr lang="en-US" sz="900" dirty="0" smtClean="0"/>
              <a:t> de aula</a:t>
            </a:r>
            <a:endParaRPr lang="pt-BR" sz="9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5038198" y="5020469"/>
            <a:ext cx="1524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/>
              <a:t>Ajuste</a:t>
            </a:r>
            <a:r>
              <a:rPr lang="en-US" sz="900" dirty="0" smtClean="0"/>
              <a:t> do </a:t>
            </a:r>
            <a:r>
              <a:rPr lang="en-US" sz="900" dirty="0" err="1" smtClean="0"/>
              <a:t>roteiro</a:t>
            </a:r>
            <a:r>
              <a:rPr lang="en-US" sz="900" dirty="0" smtClean="0"/>
              <a:t> </a:t>
            </a:r>
            <a:r>
              <a:rPr lang="en-US" sz="900" dirty="0" err="1" smtClean="0"/>
              <a:t>pós</a:t>
            </a:r>
            <a:r>
              <a:rPr lang="en-US" sz="900" dirty="0" smtClean="0"/>
              <a:t> </a:t>
            </a:r>
            <a:r>
              <a:rPr lang="en-US" sz="900" dirty="0" err="1" smtClean="0"/>
              <a:t>teste</a:t>
            </a:r>
            <a:endParaRPr lang="pt-BR" sz="9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034131" y="5295960"/>
            <a:ext cx="10438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/>
              <a:t>Roteiro</a:t>
            </a:r>
            <a:r>
              <a:rPr lang="en-US" sz="900" dirty="0" smtClean="0"/>
              <a:t> </a:t>
            </a:r>
            <a:r>
              <a:rPr lang="en-US" sz="900" dirty="0" err="1" smtClean="0"/>
              <a:t>definitivo</a:t>
            </a:r>
            <a:endParaRPr lang="pt-BR" sz="900" dirty="0"/>
          </a:p>
        </p:txBody>
      </p:sp>
      <p:sp>
        <p:nvSpPr>
          <p:cNvPr id="1006" name="Rectangle 643"/>
          <p:cNvSpPr>
            <a:spLocks noChangeArrowheads="1"/>
          </p:cNvSpPr>
          <p:nvPr/>
        </p:nvSpPr>
        <p:spPr bwMode="auto">
          <a:xfrm>
            <a:off x="6824674" y="5050369"/>
            <a:ext cx="4683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30/02/2012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7" name="Rectangle 686"/>
          <p:cNvSpPr>
            <a:spLocks noChangeArrowheads="1"/>
          </p:cNvSpPr>
          <p:nvPr/>
        </p:nvSpPr>
        <p:spPr bwMode="auto">
          <a:xfrm>
            <a:off x="6837374" y="5377922"/>
            <a:ext cx="4683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30/03/2012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8" name="Rectangle 585"/>
          <p:cNvSpPr>
            <a:spLocks noChangeArrowheads="1"/>
          </p:cNvSpPr>
          <p:nvPr/>
        </p:nvSpPr>
        <p:spPr bwMode="auto">
          <a:xfrm>
            <a:off x="6778631" y="4723873"/>
            <a:ext cx="536575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06/02/2012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9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373235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6422364" y="6229812"/>
            <a:ext cx="2091002" cy="357856"/>
          </a:xfrm>
        </p:spPr>
        <p:txBody>
          <a:bodyPr/>
          <a:lstStyle/>
          <a:p>
            <a:pPr>
              <a:defRPr/>
            </a:pPr>
            <a:fld id="{1162BE72-A04E-4651-813D-30FC20CF3371}" type="slidenum">
              <a:rPr lang="pt-BR" smtClean="0"/>
              <a:pPr>
                <a:defRPr/>
              </a:pPr>
              <a:t>20</a:t>
            </a:fld>
            <a:r>
              <a:rPr lang="pt-BR" smtClean="0"/>
              <a:t> </a:t>
            </a:r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03105" y="2303813"/>
            <a:ext cx="24613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dirty="0" smtClean="0"/>
              <a:t>O percurso deve ser periodicamente refeito, já que mudanças de cenário podem implicar na proposição de novas ações... </a:t>
            </a:r>
          </a:p>
          <a:p>
            <a:endParaRPr lang="pt-BR" sz="1400" dirty="0" smtClean="0"/>
          </a:p>
        </p:txBody>
      </p:sp>
      <p:graphicFrame>
        <p:nvGraphicFramePr>
          <p:cNvPr id="4" name="Diagrama 3"/>
          <p:cNvGraphicFramePr/>
          <p:nvPr/>
        </p:nvGraphicFramePr>
        <p:xfrm>
          <a:off x="1733797" y="1745673"/>
          <a:ext cx="7227641" cy="3982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33871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UNDODONOTDELETE" val="47"/>
  <p:tag name="NP_IDX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4RTaAjHyEygaBEjBnBU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6003</TotalTime>
  <Words>2229</Words>
  <Application>Microsoft Office PowerPoint</Application>
  <PresentationFormat>Personalizar</PresentationFormat>
  <Paragraphs>363</Paragraphs>
  <Slides>21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blank</vt:lpstr>
      <vt:lpstr>Tema do Office</vt:lpstr>
      <vt:lpstr>think-cell Slide</vt:lpstr>
      <vt:lpstr>Documento</vt:lpstr>
      <vt:lpstr>Slide 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Salto de Qualidade na Educação Paulista</dc:title>
  <dc:creator>Valeria de Souza</dc:creator>
  <cp:lastModifiedBy>LPalm</cp:lastModifiedBy>
  <cp:revision>419</cp:revision>
  <cp:lastPrinted>2011-08-22T21:22:28Z</cp:lastPrinted>
  <dcterms:created xsi:type="dcterms:W3CDTF">2011-08-15T12:48:43Z</dcterms:created>
  <dcterms:modified xsi:type="dcterms:W3CDTF">2012-06-06T14:40:50Z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Final">
    <vt:bool>false</vt:bool>
  </property>
  <property fmtid="{D5CDD505-2E9C-101B-9397-08002B2CF9AE}" pid="6" name="Title">
    <vt:lpwstr>Programa Salto de Qualidade na Educação Paulista</vt:lpwstr>
  </property>
  <property fmtid="{D5CDD505-2E9C-101B-9397-08002B2CF9AE}" pid="7" name="Event">
    <vt:lpwstr/>
  </property>
  <property fmtid="{D5CDD505-2E9C-101B-9397-08002B2CF9AE}" pid="8" name="Delivery Date">
    <vt:lpwstr/>
  </property>
  <property fmtid="{D5CDD505-2E9C-101B-9397-08002B2CF9AE}" pid="9" name="DocID">
    <vt:lpwstr>FBB005-Chart avulso-190811-Bruno Faveri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